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handoutMasterIdLst>
    <p:handoutMasterId r:id="rId19"/>
  </p:handoutMasterIdLst>
  <p:sldIdLst>
    <p:sldId id="256" r:id="rId2"/>
    <p:sldId id="257" r:id="rId3"/>
    <p:sldId id="258" r:id="rId4"/>
    <p:sldId id="260" r:id="rId5"/>
    <p:sldId id="259" r:id="rId6"/>
    <p:sldId id="261" r:id="rId7"/>
    <p:sldId id="262" r:id="rId8"/>
    <p:sldId id="263" r:id="rId9"/>
    <p:sldId id="264" r:id="rId10"/>
    <p:sldId id="267" r:id="rId11"/>
    <p:sldId id="268" r:id="rId12"/>
    <p:sldId id="269" r:id="rId13"/>
    <p:sldId id="270" r:id="rId14"/>
    <p:sldId id="271" r:id="rId15"/>
    <p:sldId id="265" r:id="rId16"/>
    <p:sldId id="266" r:id="rId17"/>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904" autoAdjust="0"/>
  </p:normalViewPr>
  <p:slideViewPr>
    <p:cSldViewPr snapToGrid="0">
      <p:cViewPr>
        <p:scale>
          <a:sx n="50" d="100"/>
          <a:sy n="50" d="100"/>
        </p:scale>
        <p:origin x="-858"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r>
              <a:rPr lang="en-US" smtClean="0"/>
              <a:t>Texas STEM Librarians Conference 2012</a:t>
            </a:r>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r>
              <a:rPr lang="en-US" smtClean="0"/>
              <a:t>07/28/2012</a:t>
            </a:r>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7E2389A4-31C7-4130-BB86-5A842ACC8ED2}" type="slidenum">
              <a:rPr lang="en-US" smtClean="0"/>
              <a:t>‹#›</a:t>
            </a:fld>
            <a:endParaRPr lang="en-US"/>
          </a:p>
        </p:txBody>
      </p:sp>
    </p:spTree>
    <p:extLst>
      <p:ext uri="{BB962C8B-B14F-4D97-AF65-F5344CB8AC3E}">
        <p14:creationId xmlns:p14="http://schemas.microsoft.com/office/powerpoint/2010/main" val="3127420695"/>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r>
              <a:rPr lang="en-US" smtClean="0"/>
              <a:t>Texas STEM Librarians Conference 2012</a:t>
            </a:r>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r>
              <a:rPr lang="en-US" smtClean="0"/>
              <a:t>07/28/2012</a:t>
            </a:r>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285AF5A2-A123-4EEF-9D78-1D5083D38545}" type="slidenum">
              <a:rPr lang="en-US" smtClean="0"/>
              <a:t>‹#›</a:t>
            </a:fld>
            <a:endParaRPr lang="en-US"/>
          </a:p>
        </p:txBody>
      </p:sp>
    </p:spTree>
    <p:extLst>
      <p:ext uri="{BB962C8B-B14F-4D97-AF65-F5344CB8AC3E}">
        <p14:creationId xmlns:p14="http://schemas.microsoft.com/office/powerpoint/2010/main" val="3086931045"/>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 myself.</a:t>
            </a:r>
            <a:r>
              <a:rPr lang="en-US" baseline="0" dirty="0" smtClean="0"/>
              <a:t>  I’ve been the Science Librarian at Baylor for 1.5 years and currently a UNT student.  Before coming to Baylor I did my post-doc in Geophysics at Ohio State and taught and ran an NSF program at UH.  The title of my talk is not exactly what’s on the agenda because Beth wanted me to present something on e-books rather than what I first proposed so I texted her the title late Wednesday night probably after she already printed up the agenda.  Of the reference librarians I probably know the most about our academic library </a:t>
            </a:r>
            <a:r>
              <a:rPr lang="en-US" baseline="0" dirty="0" err="1" smtClean="0"/>
              <a:t>ebooks</a:t>
            </a:r>
            <a:r>
              <a:rPr lang="en-US" baseline="0" dirty="0" smtClean="0"/>
              <a:t>.  Other librarians have had e-readers longer, but that was more for personal use.  I got rather frustrated because no one had a definitive answer about downloading e-books and the electronics library librarian kept on saying she’d write a </a:t>
            </a:r>
            <a:r>
              <a:rPr lang="en-US" baseline="0" dirty="0" err="1" smtClean="0"/>
              <a:t>libguide</a:t>
            </a:r>
            <a:r>
              <a:rPr lang="en-US" baseline="0" dirty="0" smtClean="0"/>
              <a:t>, but didn’t.  I also got a nook for my birthday this year so I decided once spring semester was over I would investigate what was possible.</a:t>
            </a:r>
            <a:endParaRPr lang="en-US" dirty="0"/>
          </a:p>
        </p:txBody>
      </p:sp>
      <p:sp>
        <p:nvSpPr>
          <p:cNvPr id="4" name="Slide Number Placeholder 3"/>
          <p:cNvSpPr>
            <a:spLocks noGrp="1"/>
          </p:cNvSpPr>
          <p:nvPr>
            <p:ph type="sldNum" sz="quarter" idx="10"/>
          </p:nvPr>
        </p:nvSpPr>
        <p:spPr/>
        <p:txBody>
          <a:bodyPr/>
          <a:lstStyle/>
          <a:p>
            <a:fld id="{285AF5A2-A123-4EEF-9D78-1D5083D38545}" type="slidenum">
              <a:rPr lang="en-US" smtClean="0"/>
              <a:t>1</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3427383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your</a:t>
            </a:r>
            <a:r>
              <a:rPr lang="en-US" baseline="0" dirty="0" smtClean="0"/>
              <a:t> library is like ours, you are getting this question more and more often</a:t>
            </a:r>
          </a:p>
          <a:p>
            <a:r>
              <a:rPr lang="en-US" baseline="0" dirty="0" smtClean="0"/>
              <a:t>Our answer used to be “no, you can’t.”  But now it’s “it depends.”  And it depends on a lot of factors.</a:t>
            </a:r>
            <a:endParaRPr lang="en-US" dirty="0"/>
          </a:p>
        </p:txBody>
      </p:sp>
      <p:sp>
        <p:nvSpPr>
          <p:cNvPr id="4" name="Slide Number Placeholder 3"/>
          <p:cNvSpPr>
            <a:spLocks noGrp="1"/>
          </p:cNvSpPr>
          <p:nvPr>
            <p:ph type="sldNum" sz="quarter" idx="10"/>
          </p:nvPr>
        </p:nvSpPr>
        <p:spPr/>
        <p:txBody>
          <a:bodyPr/>
          <a:lstStyle/>
          <a:p>
            <a:fld id="{285AF5A2-A123-4EEF-9D78-1D5083D38545}" type="slidenum">
              <a:rPr lang="en-US" smtClean="0"/>
              <a:t>2</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2132540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depends</a:t>
            </a:r>
            <a:r>
              <a:rPr lang="en-US" baseline="0" dirty="0" smtClean="0"/>
              <a:t> on the format of the book.  All of you are familiar with </a:t>
            </a:r>
            <a:r>
              <a:rPr lang="en-US" baseline="0" dirty="0" err="1" smtClean="0"/>
              <a:t>pdf</a:t>
            </a:r>
            <a:r>
              <a:rPr lang="en-US" baseline="0" dirty="0" smtClean="0"/>
              <a:t>.  You might be less familiar with </a:t>
            </a:r>
            <a:r>
              <a:rPr lang="en-US" baseline="0" dirty="0" err="1" smtClean="0"/>
              <a:t>ePub</a:t>
            </a:r>
            <a:r>
              <a:rPr lang="en-US" baseline="0" dirty="0" smtClean="0"/>
              <a:t>.  </a:t>
            </a:r>
            <a:r>
              <a:rPr lang="en-US" baseline="0" dirty="0" err="1" smtClean="0"/>
              <a:t>ePub</a:t>
            </a:r>
            <a:r>
              <a:rPr lang="en-US" baseline="0" dirty="0" smtClean="0"/>
              <a:t> is a form that repaginates the book when you change the font size or type, you can change background color so you can use light font on dark at night.  You can find </a:t>
            </a:r>
            <a:r>
              <a:rPr lang="en-US" baseline="0" dirty="0" err="1" smtClean="0"/>
              <a:t>ePub</a:t>
            </a:r>
            <a:r>
              <a:rPr lang="en-US" baseline="0" dirty="0" smtClean="0"/>
              <a:t> readers for </a:t>
            </a:r>
            <a:r>
              <a:rPr lang="en-US" baseline="0" dirty="0" err="1" smtClean="0"/>
              <a:t>iOS</a:t>
            </a:r>
            <a:r>
              <a:rPr lang="en-US" baseline="0" dirty="0" smtClean="0"/>
              <a:t>, Android, Blackberry, even web browsers.  Kindle uses another DRM form: </a:t>
            </a:r>
            <a:r>
              <a:rPr lang="en-US" baseline="0" dirty="0" err="1" smtClean="0"/>
              <a:t>Mobi</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285AF5A2-A123-4EEF-9D78-1D5083D38545}" type="slidenum">
              <a:rPr lang="en-US" smtClean="0"/>
              <a:t>3</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1528428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whether you can download also depends</a:t>
            </a:r>
            <a:r>
              <a:rPr lang="en-US" baseline="0" dirty="0" smtClean="0"/>
              <a:t> on the device you want to download to.  A computer or an e-reader or </a:t>
            </a:r>
            <a:r>
              <a:rPr lang="en-US" baseline="0" dirty="0" err="1" smtClean="0"/>
              <a:t>iPad</a:t>
            </a:r>
            <a:r>
              <a:rPr lang="en-US" baseline="0" dirty="0" smtClean="0"/>
              <a:t> or tablet.  Possibly a phone, but most people probably don’t want to read on something so long on that small a screen.  A year or two ago it was more for computer downloads.  Since Christmas last year it’s been primarily e-reader downloads.</a:t>
            </a:r>
            <a:endParaRPr lang="en-US" dirty="0"/>
          </a:p>
        </p:txBody>
      </p:sp>
      <p:sp>
        <p:nvSpPr>
          <p:cNvPr id="4" name="Slide Number Placeholder 3"/>
          <p:cNvSpPr>
            <a:spLocks noGrp="1"/>
          </p:cNvSpPr>
          <p:nvPr>
            <p:ph type="sldNum" sz="quarter" idx="10"/>
          </p:nvPr>
        </p:nvSpPr>
        <p:spPr/>
        <p:txBody>
          <a:bodyPr/>
          <a:lstStyle/>
          <a:p>
            <a:fld id="{285AF5A2-A123-4EEF-9D78-1D5083D38545}" type="slidenum">
              <a:rPr lang="en-US" smtClean="0"/>
              <a:t>4</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2009592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most of you are probably familiar with DRM.  Basically DRM limits copying,</a:t>
            </a:r>
            <a:r>
              <a:rPr lang="en-US" baseline="0" dirty="0" smtClean="0"/>
              <a:t> printing, or sharing of e-books since it is the library and not the reader that owns the book.  Since many of the books that are our patrons want to download have DRM, you need to use a reader that is DRM compatible.  First, you need Adobe Digital Editions.  For e-readers, the native reader will work and for tablets/phone, you also will need </a:t>
            </a:r>
            <a:r>
              <a:rPr lang="en-US" baseline="0" dirty="0" err="1" smtClean="0"/>
              <a:t>BlueFire</a:t>
            </a:r>
            <a:r>
              <a:rPr lang="en-US" baseline="0" dirty="0" smtClean="0"/>
              <a:t> Reader unless you an app from a provider.  There is a list of apps that can read DRM.  There’s a handful of </a:t>
            </a:r>
            <a:r>
              <a:rPr lang="en-US" baseline="0" dirty="0" err="1" smtClean="0"/>
              <a:t>iOS</a:t>
            </a:r>
            <a:r>
              <a:rPr lang="en-US" baseline="0" dirty="0" smtClean="0"/>
              <a:t> and Android apps.  Maybe 2 or 3 PC desktop apps, and I didn’t see any Mac desktop apps.</a:t>
            </a:r>
            <a:endParaRPr lang="en-US" dirty="0"/>
          </a:p>
        </p:txBody>
      </p:sp>
      <p:sp>
        <p:nvSpPr>
          <p:cNvPr id="4" name="Slide Number Placeholder 3"/>
          <p:cNvSpPr>
            <a:spLocks noGrp="1"/>
          </p:cNvSpPr>
          <p:nvPr>
            <p:ph type="sldNum" sz="quarter" idx="10"/>
          </p:nvPr>
        </p:nvSpPr>
        <p:spPr/>
        <p:txBody>
          <a:bodyPr/>
          <a:lstStyle/>
          <a:p>
            <a:fld id="{285AF5A2-A123-4EEF-9D78-1D5083D38545}" type="slidenum">
              <a:rPr lang="en-US" smtClean="0"/>
              <a:t>5</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2214459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Overdrive:  </a:t>
            </a:r>
            <a:r>
              <a:rPr lang="en-US" dirty="0" err="1" smtClean="0"/>
              <a:t>ePubs</a:t>
            </a:r>
            <a:r>
              <a:rPr lang="en-US" dirty="0" smtClean="0"/>
              <a:t>,</a:t>
            </a:r>
            <a:r>
              <a:rPr lang="en-US" baseline="0" dirty="0" smtClean="0"/>
              <a:t> kindle compatible, uses DRM</a:t>
            </a:r>
          </a:p>
          <a:p>
            <a:r>
              <a:rPr lang="en-US" baseline="0" dirty="0" err="1" smtClean="0"/>
              <a:t>Ebsco</a:t>
            </a:r>
            <a:r>
              <a:rPr lang="en-US" baseline="0" dirty="0" smtClean="0"/>
              <a:t>:  not all books downloadable, currently DRM </a:t>
            </a:r>
            <a:r>
              <a:rPr lang="en-US" baseline="0" dirty="0" err="1" smtClean="0"/>
              <a:t>pdfs</a:t>
            </a:r>
            <a:r>
              <a:rPr lang="en-US" baseline="0" dirty="0" smtClean="0"/>
              <a:t>, plans to convert to </a:t>
            </a:r>
            <a:r>
              <a:rPr lang="en-US" baseline="0" dirty="0" err="1" smtClean="0"/>
              <a:t>ePub</a:t>
            </a:r>
            <a:r>
              <a:rPr lang="en-US" baseline="0" dirty="0" smtClean="0"/>
              <a:t> and to build an app</a:t>
            </a:r>
          </a:p>
          <a:p>
            <a:r>
              <a:rPr lang="en-US" baseline="0" dirty="0" err="1" smtClean="0"/>
              <a:t>Ebrary</a:t>
            </a:r>
            <a:r>
              <a:rPr lang="en-US" baseline="0" dirty="0" smtClean="0"/>
              <a:t>:  DRM </a:t>
            </a:r>
            <a:r>
              <a:rPr lang="en-US" baseline="0" dirty="0" err="1" smtClean="0"/>
              <a:t>pdfs</a:t>
            </a:r>
            <a:r>
              <a:rPr lang="en-US" baseline="0" dirty="0" smtClean="0"/>
              <a:t>, has an </a:t>
            </a:r>
            <a:r>
              <a:rPr lang="en-US" baseline="0" dirty="0" err="1" smtClean="0"/>
              <a:t>iOS</a:t>
            </a:r>
            <a:r>
              <a:rPr lang="en-US" baseline="0" dirty="0" smtClean="0"/>
              <a:t> and Android app that only reads DRM </a:t>
            </a:r>
            <a:r>
              <a:rPr lang="en-US" baseline="0" dirty="0" err="1" smtClean="0"/>
              <a:t>pdfs</a:t>
            </a:r>
            <a:r>
              <a:rPr lang="en-US" baseline="0" dirty="0" smtClean="0"/>
              <a:t>, not all books downloadable, but 1 chapter or 60 page non-DRM </a:t>
            </a:r>
            <a:r>
              <a:rPr lang="en-US" baseline="0" dirty="0" err="1" smtClean="0"/>
              <a:t>pdf</a:t>
            </a:r>
            <a:r>
              <a:rPr lang="en-US" baseline="0" dirty="0" smtClean="0"/>
              <a:t> limit.</a:t>
            </a:r>
          </a:p>
          <a:p>
            <a:r>
              <a:rPr lang="en-US" baseline="0" dirty="0" err="1" smtClean="0"/>
              <a:t>myiLibrary</a:t>
            </a:r>
            <a:r>
              <a:rPr lang="en-US" baseline="0" dirty="0" smtClean="0"/>
              <a:t>:  DRM </a:t>
            </a:r>
            <a:r>
              <a:rPr lang="en-US" baseline="0" dirty="0" err="1" smtClean="0"/>
              <a:t>pdfs</a:t>
            </a:r>
            <a:endParaRPr lang="en-US" baseline="0" dirty="0" smtClean="0"/>
          </a:p>
          <a:p>
            <a:r>
              <a:rPr lang="en-US" baseline="0" dirty="0" smtClean="0"/>
              <a:t>Safari:  iPhone/</a:t>
            </a:r>
            <a:r>
              <a:rPr lang="en-US" baseline="0" dirty="0" err="1" smtClean="0"/>
              <a:t>iPad</a:t>
            </a:r>
            <a:r>
              <a:rPr lang="en-US" baseline="0" dirty="0" smtClean="0"/>
              <a:t> app that allows one book download at a time</a:t>
            </a:r>
          </a:p>
          <a:p>
            <a:r>
              <a:rPr lang="en-US" baseline="0" dirty="0" smtClean="0"/>
              <a:t>EBL:  we don’t have EBL but from what I can tell they have DRM </a:t>
            </a:r>
            <a:r>
              <a:rPr lang="en-US" baseline="0" dirty="0" err="1" smtClean="0"/>
              <a:t>pdfs</a:t>
            </a:r>
            <a:endParaRPr lang="en-US" baseline="0" dirty="0" smtClean="0"/>
          </a:p>
          <a:p>
            <a:r>
              <a:rPr lang="en-US" baseline="0" dirty="0" err="1" smtClean="0"/>
              <a:t>Knovel</a:t>
            </a:r>
            <a:r>
              <a:rPr lang="en-US" baseline="0" dirty="0" smtClean="0"/>
              <a:t>:  has downloadable </a:t>
            </a:r>
            <a:r>
              <a:rPr lang="en-US" baseline="0" dirty="0" err="1" smtClean="0"/>
              <a:t>pdfs</a:t>
            </a:r>
            <a:r>
              <a:rPr lang="en-US" baseline="0" dirty="0" smtClean="0"/>
              <a:t>, but much of the material is interactive and doesn’t really make sense by itself</a:t>
            </a:r>
          </a:p>
          <a:p>
            <a:r>
              <a:rPr lang="en-US" baseline="0" dirty="0" smtClean="0"/>
              <a:t>Springer, Elsevier:  no DRM </a:t>
            </a:r>
            <a:r>
              <a:rPr lang="en-US" baseline="0" dirty="0" err="1" smtClean="0"/>
              <a:t>pdfs</a:t>
            </a:r>
            <a:endParaRPr lang="en-US" baseline="0" dirty="0" smtClean="0"/>
          </a:p>
          <a:p>
            <a:r>
              <a:rPr lang="en-US" baseline="0" dirty="0" smtClean="0"/>
              <a:t>Wiley-Blackwell:  I’m not positive, but chapters are non-DRM </a:t>
            </a:r>
            <a:r>
              <a:rPr lang="en-US" baseline="0" dirty="0" err="1" smtClean="0"/>
              <a:t>pdfs</a:t>
            </a:r>
            <a:endParaRPr lang="en-US" baseline="0" dirty="0" smtClean="0"/>
          </a:p>
        </p:txBody>
      </p:sp>
      <p:sp>
        <p:nvSpPr>
          <p:cNvPr id="4" name="Slide Number Placeholder 3"/>
          <p:cNvSpPr>
            <a:spLocks noGrp="1"/>
          </p:cNvSpPr>
          <p:nvPr>
            <p:ph type="sldNum" sz="quarter" idx="10"/>
          </p:nvPr>
        </p:nvSpPr>
        <p:spPr/>
        <p:txBody>
          <a:bodyPr/>
          <a:lstStyle/>
          <a:p>
            <a:fld id="{285AF5A2-A123-4EEF-9D78-1D5083D38545}" type="slidenum">
              <a:rPr lang="en-US" smtClean="0"/>
              <a:t>6</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4115187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if it’s non-DRM </a:t>
            </a:r>
            <a:r>
              <a:rPr lang="en-US" dirty="0" err="1" smtClean="0"/>
              <a:t>pdf</a:t>
            </a:r>
            <a:r>
              <a:rPr lang="en-US" dirty="0" smtClean="0"/>
              <a:t>, you can read it anywhere.</a:t>
            </a:r>
          </a:p>
          <a:p>
            <a:r>
              <a:rPr lang="en-US" dirty="0" smtClean="0"/>
              <a:t>If,</a:t>
            </a:r>
            <a:r>
              <a:rPr lang="en-US" baseline="0" dirty="0" smtClean="0"/>
              <a:t> it’s non-DRM </a:t>
            </a:r>
            <a:r>
              <a:rPr lang="en-US" baseline="0" dirty="0" err="1" smtClean="0"/>
              <a:t>epub</a:t>
            </a:r>
            <a:r>
              <a:rPr lang="en-US" baseline="0" dirty="0" smtClean="0"/>
              <a:t> (not common in academic libraries), you can read it with any </a:t>
            </a:r>
            <a:r>
              <a:rPr lang="en-US" baseline="0" dirty="0" err="1" smtClean="0"/>
              <a:t>Epub</a:t>
            </a:r>
            <a:r>
              <a:rPr lang="en-US" baseline="0" dirty="0" smtClean="0"/>
              <a:t> reader.</a:t>
            </a:r>
          </a:p>
          <a:p>
            <a:r>
              <a:rPr lang="en-US" baseline="0" dirty="0" smtClean="0"/>
              <a:t>If, it’s DRM you have to do it this way.</a:t>
            </a:r>
          </a:p>
          <a:p>
            <a:r>
              <a:rPr lang="en-US" baseline="0" dirty="0" smtClean="0"/>
              <a:t>It’s very similar to what you would do with Overdrive if you’ve used it at a public library.</a:t>
            </a:r>
            <a:endParaRPr lang="en-US" dirty="0" smtClean="0"/>
          </a:p>
          <a:p>
            <a:r>
              <a:rPr lang="en-US" dirty="0" err="1" smtClean="0"/>
              <a:t>Ebrary</a:t>
            </a:r>
            <a:r>
              <a:rPr lang="en-US" baseline="0" dirty="0" smtClean="0"/>
              <a:t> book:  Scientific English </a:t>
            </a:r>
            <a:r>
              <a:rPr lang="en-US" baseline="0" dirty="0" err="1" smtClean="0"/>
              <a:t>xinachan</a:t>
            </a:r>
            <a:r>
              <a:rPr lang="en-US" baseline="0" dirty="0" smtClean="0"/>
              <a:t> </a:t>
            </a:r>
            <a:r>
              <a:rPr lang="en-US" baseline="0" dirty="0" err="1" smtClean="0"/>
              <a:t>std</a:t>
            </a:r>
            <a:endParaRPr lang="en-US" baseline="0" dirty="0" smtClean="0"/>
          </a:p>
          <a:p>
            <a:r>
              <a:rPr lang="en-US" baseline="0" dirty="0" err="1" smtClean="0"/>
              <a:t>Ebsco</a:t>
            </a:r>
            <a:r>
              <a:rPr lang="en-US" baseline="0" dirty="0" smtClean="0"/>
              <a:t> book:  Scientific Writing cy_chan@baylor.edu </a:t>
            </a:r>
            <a:r>
              <a:rPr lang="en-US" baseline="0" dirty="0" err="1" smtClean="0"/>
              <a:t>SUstd</a:t>
            </a:r>
            <a:endParaRPr lang="en-US" baseline="0" dirty="0" smtClean="0"/>
          </a:p>
          <a:p>
            <a:r>
              <a:rPr lang="en-US" baseline="0" dirty="0" smtClean="0"/>
              <a:t>You can read it using ADE on your computer.  </a:t>
            </a:r>
            <a:r>
              <a:rPr lang="en-US" baseline="0" dirty="0" err="1" smtClean="0"/>
              <a:t>ePubs</a:t>
            </a:r>
            <a:r>
              <a:rPr lang="en-US" baseline="0" dirty="0" smtClean="0"/>
              <a:t> won’t have the cool features, but probably not as necessary if reading it on a big screen.</a:t>
            </a:r>
          </a:p>
          <a:p>
            <a:r>
              <a:rPr lang="en-US" baseline="0" dirty="0" smtClean="0"/>
              <a:t>On my mac, it didn’t open up immediately in digital editions and I had to move the book to the digital editions folder, but I think it has to do with the way I have my preferences set up in my web browser</a:t>
            </a:r>
            <a:endParaRPr lang="en-US" dirty="0"/>
          </a:p>
        </p:txBody>
      </p:sp>
      <p:sp>
        <p:nvSpPr>
          <p:cNvPr id="4" name="Slide Number Placeholder 3"/>
          <p:cNvSpPr>
            <a:spLocks noGrp="1"/>
          </p:cNvSpPr>
          <p:nvPr>
            <p:ph type="sldNum" sz="quarter" idx="10"/>
          </p:nvPr>
        </p:nvSpPr>
        <p:spPr/>
        <p:txBody>
          <a:bodyPr/>
          <a:lstStyle/>
          <a:p>
            <a:fld id="{285AF5A2-A123-4EEF-9D78-1D5083D38545}" type="slidenum">
              <a:rPr lang="en-US" smtClean="0"/>
              <a:t>7</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58048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location might be different with different e-readers.</a:t>
            </a:r>
          </a:p>
          <a:p>
            <a:endParaRPr lang="en-US" dirty="0"/>
          </a:p>
        </p:txBody>
      </p:sp>
      <p:sp>
        <p:nvSpPr>
          <p:cNvPr id="4" name="Slide Number Placeholder 3"/>
          <p:cNvSpPr>
            <a:spLocks noGrp="1"/>
          </p:cNvSpPr>
          <p:nvPr>
            <p:ph type="sldNum" sz="quarter" idx="10"/>
          </p:nvPr>
        </p:nvSpPr>
        <p:spPr/>
        <p:txBody>
          <a:bodyPr/>
          <a:lstStyle/>
          <a:p>
            <a:fld id="{285AF5A2-A123-4EEF-9D78-1D5083D38545}" type="slidenum">
              <a:rPr lang="en-US" smtClean="0"/>
              <a:t>8</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961319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Bluefire</a:t>
            </a:r>
            <a:r>
              <a:rPr lang="en-US" dirty="0" smtClean="0"/>
              <a:t> can read both</a:t>
            </a:r>
            <a:r>
              <a:rPr lang="en-US" baseline="0" dirty="0" smtClean="0"/>
              <a:t> </a:t>
            </a:r>
            <a:r>
              <a:rPr lang="en-US" baseline="0" dirty="0" err="1" smtClean="0"/>
              <a:t>pdf</a:t>
            </a:r>
            <a:r>
              <a:rPr lang="en-US" baseline="0" dirty="0" smtClean="0"/>
              <a:t> and </a:t>
            </a:r>
            <a:r>
              <a:rPr lang="en-US" baseline="0" dirty="0" err="1" smtClean="0"/>
              <a:t>epub</a:t>
            </a:r>
            <a:endParaRPr lang="en-US" baseline="0" dirty="0" smtClean="0"/>
          </a:p>
          <a:p>
            <a:r>
              <a:rPr lang="en-US" baseline="0" dirty="0" err="1" smtClean="0"/>
              <a:t>Ebrary</a:t>
            </a:r>
            <a:r>
              <a:rPr lang="en-US" baseline="0" dirty="0" smtClean="0"/>
              <a:t> can read </a:t>
            </a:r>
            <a:r>
              <a:rPr lang="en-US" baseline="0" dirty="0" err="1" smtClean="0"/>
              <a:t>epub</a:t>
            </a:r>
            <a:r>
              <a:rPr lang="en-US" baseline="0" dirty="0" smtClean="0"/>
              <a:t> but won’t have the fancy features</a:t>
            </a:r>
            <a:endParaRPr lang="en-US" dirty="0"/>
          </a:p>
        </p:txBody>
      </p:sp>
      <p:sp>
        <p:nvSpPr>
          <p:cNvPr id="4" name="Slide Number Placeholder 3"/>
          <p:cNvSpPr>
            <a:spLocks noGrp="1"/>
          </p:cNvSpPr>
          <p:nvPr>
            <p:ph type="sldNum" sz="quarter" idx="10"/>
          </p:nvPr>
        </p:nvSpPr>
        <p:spPr/>
        <p:txBody>
          <a:bodyPr/>
          <a:lstStyle/>
          <a:p>
            <a:fld id="{285AF5A2-A123-4EEF-9D78-1D5083D38545}" type="slidenum">
              <a:rPr lang="en-US" smtClean="0"/>
              <a:t>9</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2039077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5AF5A2-A123-4EEF-9D78-1D5083D38545}" type="slidenum">
              <a:rPr lang="en-US" smtClean="0"/>
              <a:t>10</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1716288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5AF5A2-A123-4EEF-9D78-1D5083D38545}" type="slidenum">
              <a:rPr lang="en-US" smtClean="0"/>
              <a:t>11</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3252841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5AF5A2-A123-4EEF-9D78-1D5083D38545}" type="slidenum">
              <a:rPr lang="en-US" smtClean="0"/>
              <a:t>12</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378238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5AF5A2-A123-4EEF-9D78-1D5083D38545}" type="slidenum">
              <a:rPr lang="en-US" smtClean="0"/>
              <a:t>13</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1310070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5AF5A2-A123-4EEF-9D78-1D5083D38545}" type="slidenum">
              <a:rPr lang="en-US" smtClean="0"/>
              <a:t>14</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281941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Ebrary</a:t>
            </a:r>
            <a:r>
              <a:rPr lang="en-US" dirty="0" smtClean="0"/>
              <a:t> books many not downloadable.  Default is to</a:t>
            </a:r>
            <a:r>
              <a:rPr lang="en-US" baseline="0" dirty="0" smtClean="0"/>
              <a:t> not have single user purchase books downloadable.</a:t>
            </a:r>
          </a:p>
          <a:p>
            <a:r>
              <a:rPr lang="en-US" baseline="0" dirty="0" smtClean="0"/>
              <a:t>Why bother with </a:t>
            </a:r>
            <a:r>
              <a:rPr lang="en-US" baseline="0" dirty="0" err="1" smtClean="0"/>
              <a:t>sideloading</a:t>
            </a:r>
            <a:r>
              <a:rPr lang="en-US" baseline="0" dirty="0" smtClean="0"/>
              <a:t> if you can download to your computer.</a:t>
            </a:r>
          </a:p>
          <a:p>
            <a:r>
              <a:rPr lang="en-US" baseline="0" dirty="0" smtClean="0"/>
              <a:t>Most people do library searches on a computer and not an </a:t>
            </a:r>
            <a:r>
              <a:rPr lang="en-US" baseline="0" dirty="0" err="1" smtClean="0"/>
              <a:t>iPad</a:t>
            </a:r>
            <a:r>
              <a:rPr lang="en-US" baseline="0" dirty="0" smtClean="0"/>
              <a:t>.  Also in </a:t>
            </a:r>
            <a:r>
              <a:rPr lang="en-US" baseline="0" dirty="0" err="1" smtClean="0"/>
              <a:t>Ebsco</a:t>
            </a:r>
            <a:r>
              <a:rPr lang="en-US" baseline="0" dirty="0" smtClean="0"/>
              <a:t> and </a:t>
            </a:r>
            <a:r>
              <a:rPr lang="en-US" baseline="0" dirty="0" err="1" smtClean="0"/>
              <a:t>Ebrary</a:t>
            </a:r>
            <a:r>
              <a:rPr lang="en-US" baseline="0" dirty="0" smtClean="0"/>
              <a:t> maybe too (don’t get as many complaints about it), sometimes if you open it on your computer the time-out to put the book back on the shelf (even if you’ve closed it) can be really long so you can’t access it on your </a:t>
            </a:r>
            <a:r>
              <a:rPr lang="en-US" baseline="0" dirty="0" err="1" smtClean="0"/>
              <a:t>iPad</a:t>
            </a:r>
            <a:r>
              <a:rPr lang="en-US" baseline="0" dirty="0" smtClean="0"/>
              <a:t>.</a:t>
            </a:r>
            <a:endParaRPr lang="en-US" dirty="0" smtClean="0"/>
          </a:p>
        </p:txBody>
      </p:sp>
      <p:sp>
        <p:nvSpPr>
          <p:cNvPr id="4" name="Slide Number Placeholder 3"/>
          <p:cNvSpPr>
            <a:spLocks noGrp="1"/>
          </p:cNvSpPr>
          <p:nvPr>
            <p:ph type="sldNum" sz="quarter" idx="10"/>
          </p:nvPr>
        </p:nvSpPr>
        <p:spPr/>
        <p:txBody>
          <a:bodyPr/>
          <a:lstStyle/>
          <a:p>
            <a:fld id="{285AF5A2-A123-4EEF-9D78-1D5083D38545}" type="slidenum">
              <a:rPr lang="en-US" smtClean="0"/>
              <a:t>15</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4085382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Things I haven’t tried.</a:t>
            </a:r>
            <a:endParaRPr lang="en-US" dirty="0"/>
          </a:p>
        </p:txBody>
      </p:sp>
      <p:sp>
        <p:nvSpPr>
          <p:cNvPr id="4" name="Slide Number Placeholder 3"/>
          <p:cNvSpPr>
            <a:spLocks noGrp="1"/>
          </p:cNvSpPr>
          <p:nvPr>
            <p:ph type="sldNum" sz="quarter" idx="10"/>
          </p:nvPr>
        </p:nvSpPr>
        <p:spPr/>
        <p:txBody>
          <a:bodyPr/>
          <a:lstStyle/>
          <a:p>
            <a:fld id="{285AF5A2-A123-4EEF-9D78-1D5083D38545}" type="slidenum">
              <a:rPr lang="en-US" smtClean="0"/>
              <a:t>16</a:t>
            </a:fld>
            <a:endParaRPr lang="en-US"/>
          </a:p>
        </p:txBody>
      </p:sp>
      <p:sp>
        <p:nvSpPr>
          <p:cNvPr id="5" name="Header Placeholder 4"/>
          <p:cNvSpPr>
            <a:spLocks noGrp="1"/>
          </p:cNvSpPr>
          <p:nvPr>
            <p:ph type="hdr" sz="quarter" idx="11"/>
          </p:nvPr>
        </p:nvSpPr>
        <p:spPr/>
        <p:txBody>
          <a:bodyPr/>
          <a:lstStyle/>
          <a:p>
            <a:r>
              <a:rPr lang="en-US" smtClean="0"/>
              <a:t>Texas STEM Librarians Conference 2012</a:t>
            </a:r>
            <a:endParaRPr lang="en-US"/>
          </a:p>
        </p:txBody>
      </p:sp>
      <p:sp>
        <p:nvSpPr>
          <p:cNvPr id="6" name="Date Placeholder 5"/>
          <p:cNvSpPr>
            <a:spLocks noGrp="1"/>
          </p:cNvSpPr>
          <p:nvPr>
            <p:ph type="dt" idx="12"/>
          </p:nvPr>
        </p:nvSpPr>
        <p:spPr/>
        <p:txBody>
          <a:bodyPr/>
          <a:lstStyle/>
          <a:p>
            <a:r>
              <a:rPr lang="en-US" smtClean="0"/>
              <a:t>07/28/2012</a:t>
            </a:r>
            <a:endParaRPr lang="en-US"/>
          </a:p>
        </p:txBody>
      </p:sp>
    </p:spTree>
    <p:extLst>
      <p:ext uri="{BB962C8B-B14F-4D97-AF65-F5344CB8AC3E}">
        <p14:creationId xmlns:p14="http://schemas.microsoft.com/office/powerpoint/2010/main" val="2090046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1"/>
          <p:cNvGrpSpPr/>
          <p:nvPr/>
        </p:nvGrpSpPr>
        <p:grpSpPr>
          <a:xfrm>
            <a:off x="0" y="0"/>
            <a:ext cx="9144000" cy="6400800"/>
            <a:chOff x="0" y="0"/>
            <a:chExt cx="9144000" cy="6400800"/>
          </a:xfrm>
        </p:grpSpPr>
        <p:sp>
          <p:nvSpPr>
            <p:cNvPr id="16" name="Rectangle 15"/>
            <p:cNvSpPr/>
            <p:nvPr/>
          </p:nvSpPr>
          <p:spPr>
            <a:xfrm>
              <a:off x="1828800" y="4572000"/>
              <a:ext cx="6858000"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10"/>
            <p:cNvGrpSpPr/>
            <p:nvPr/>
          </p:nvGrpSpPr>
          <p:grpSpPr>
            <a:xfrm>
              <a:off x="0" y="0"/>
              <a:ext cx="9144000" cy="6400800"/>
              <a:chOff x="0" y="0"/>
              <a:chExt cx="9144000" cy="6400800"/>
            </a:xfrm>
          </p:grpSpPr>
          <p:sp>
            <p:nvSpPr>
              <p:cNvPr id="15" name="Rectangle 14"/>
              <p:cNvSpPr/>
              <p:nvPr/>
            </p:nvSpPr>
            <p:spPr>
              <a:xfrm>
                <a:off x="0" y="0"/>
                <a:ext cx="1828800" cy="6400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0" y="4572000"/>
                <a:ext cx="9144000" cy="18288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Rectangle 12"/>
            <p:cNvSpPr/>
            <p:nvPr/>
          </p:nvSpPr>
          <p:spPr>
            <a:xfrm>
              <a:off x="0" y="4572000"/>
              <a:ext cx="1828800" cy="18288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Date Placeholder 3"/>
          <p:cNvSpPr>
            <a:spLocks noGrp="1"/>
          </p:cNvSpPr>
          <p:nvPr>
            <p:ph type="dt" sz="half" idx="10"/>
          </p:nvPr>
        </p:nvSpPr>
        <p:spPr>
          <a:xfrm>
            <a:off x="6934200" y="6553200"/>
            <a:ext cx="1676400" cy="228600"/>
          </a:xfrm>
        </p:spPr>
        <p:txBody>
          <a:bodyPr vert="horz" lIns="91440" tIns="45720" rIns="91440" bIns="45720" rtlCol="0" anchor="t" anchorCtr="0"/>
          <a:lstStyle>
            <a:lvl1pPr marL="0" algn="r" defTabSz="914400" rtl="0" eaLnBrk="1" latinLnBrk="0" hangingPunct="1">
              <a:defRPr sz="900" kern="1200" cap="small" baseline="0">
                <a:solidFill>
                  <a:sysClr val="windowText" lastClr="000000"/>
                </a:solidFill>
                <a:latin typeface="+mj-lt"/>
                <a:ea typeface="+mn-ea"/>
                <a:cs typeface="+mn-cs"/>
              </a:defRPr>
            </a:lvl1pPr>
          </a:lstStyle>
          <a:p>
            <a:fld id="{4A2F8B01-7E80-41BC-BE98-6C6E88927F42}" type="datetimeFigureOut">
              <a:rPr lang="en-US" smtClean="0"/>
              <a:t>10/22/2013</a:t>
            </a:fld>
            <a:endParaRPr lang="en-US"/>
          </a:p>
        </p:txBody>
      </p:sp>
      <p:sp>
        <p:nvSpPr>
          <p:cNvPr id="5" name="Footer Placeholder 4"/>
          <p:cNvSpPr>
            <a:spLocks noGrp="1"/>
          </p:cNvSpPr>
          <p:nvPr>
            <p:ph type="ftr" sz="quarter" idx="11"/>
          </p:nvPr>
        </p:nvSpPr>
        <p:spPr>
          <a:xfrm>
            <a:off x="1891553" y="6553200"/>
            <a:ext cx="1676400" cy="228600"/>
          </a:xfrm>
        </p:spPr>
        <p:txBody>
          <a:bodyPr anchor="t" anchorCtr="0"/>
          <a:lstStyle>
            <a:lvl1pPr>
              <a:defRPr>
                <a:solidFill>
                  <a:sysClr val="windowText" lastClr="000000"/>
                </a:solidFill>
              </a:defRPr>
            </a:lvl1pPr>
          </a:lstStyle>
          <a:p>
            <a:endParaRPr lang="en-US"/>
          </a:p>
        </p:txBody>
      </p:sp>
      <p:sp>
        <p:nvSpPr>
          <p:cNvPr id="6" name="Slide Number Placeholder 5"/>
          <p:cNvSpPr>
            <a:spLocks noGrp="1"/>
          </p:cNvSpPr>
          <p:nvPr>
            <p:ph type="sldNum" sz="quarter" idx="12"/>
          </p:nvPr>
        </p:nvSpPr>
        <p:spPr>
          <a:xfrm>
            <a:off x="4870076" y="6553200"/>
            <a:ext cx="762000" cy="228600"/>
          </a:xfrm>
          <a:noFill/>
          <a:ln>
            <a:noFill/>
          </a:ln>
          <a:effectLst/>
        </p:spPr>
        <p:txBody>
          <a:bodyPr/>
          <a:lstStyle>
            <a:lvl1pPr algn="ctr">
              <a:defRPr sz="900" kern="1200" cap="small" baseline="0">
                <a:solidFill>
                  <a:sysClr val="windowText" lastClr="000000"/>
                </a:solidFill>
                <a:latin typeface="+mj-lt"/>
                <a:ea typeface="+mn-ea"/>
                <a:cs typeface="+mn-cs"/>
              </a:defRPr>
            </a:lvl1pPr>
          </a:lstStyle>
          <a:p>
            <a:fld id="{134ECDE3-66D6-409D-B126-836223B30AB4}" type="slidenum">
              <a:rPr lang="en-US" smtClean="0"/>
              <a:t>‹#›</a:t>
            </a:fld>
            <a:endParaRPr lang="en-US"/>
          </a:p>
        </p:txBody>
      </p:sp>
      <p:sp>
        <p:nvSpPr>
          <p:cNvPr id="3" name="Subtitle 2"/>
          <p:cNvSpPr>
            <a:spLocks noGrp="1"/>
          </p:cNvSpPr>
          <p:nvPr>
            <p:ph type="subTitle" idx="1"/>
          </p:nvPr>
        </p:nvSpPr>
        <p:spPr>
          <a:xfrm>
            <a:off x="1905000" y="5867400"/>
            <a:ext cx="6570722" cy="457200"/>
          </a:xfrm>
        </p:spPr>
        <p:txBody>
          <a:bodyPr>
            <a:normAutofit/>
            <a:scene3d>
              <a:camera prst="orthographicFront"/>
              <a:lightRig rig="soft" dir="t">
                <a:rot lat="0" lon="0" rev="10800000"/>
              </a:lightRig>
            </a:scene3d>
            <a:sp3d>
              <a:contourClr>
                <a:srgbClr val="DDDDDD"/>
              </a:contourClr>
            </a:sp3d>
          </a:bodyPr>
          <a:lstStyle>
            <a:lvl1pPr marL="0" indent="0" algn="l">
              <a:spcBef>
                <a:spcPts val="0"/>
              </a:spcBef>
              <a:buNone/>
              <a:defRPr sz="2000">
                <a:solidFill>
                  <a:schemeClr val="tx1">
                    <a:alpha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2" name="Title 1"/>
          <p:cNvSpPr>
            <a:spLocks noGrp="1"/>
          </p:cNvSpPr>
          <p:nvPr>
            <p:ph type="ctrTitle"/>
          </p:nvPr>
        </p:nvSpPr>
        <p:spPr>
          <a:xfrm>
            <a:off x="1905000" y="4648200"/>
            <a:ext cx="6553200" cy="1219200"/>
          </a:xfrm>
        </p:spPr>
        <p:txBody>
          <a:bodyPr anchor="b" anchorCtr="0">
            <a:noAutofit/>
          </a:bodyPr>
          <a:lstStyle>
            <a:lvl1pPr algn="l">
              <a:defRPr sz="3600"/>
            </a:lvl1pPr>
          </a:lstStyle>
          <a:p>
            <a:r>
              <a:rPr lang="en-US" smtClean="0"/>
              <a:t>Click to edit Master title style</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A2F8B01-7E80-41BC-BE98-6C6E88927F42}" type="datetimeFigureOut">
              <a:rPr lang="en-US" smtClean="0"/>
              <a:t>10/22/2013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ECDE3-66D6-409D-B126-836223B30AB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10"/>
          <p:cNvGrpSpPr/>
          <p:nvPr/>
        </p:nvGrpSpPr>
        <p:grpSpPr>
          <a:xfrm>
            <a:off x="0" y="0"/>
            <a:ext cx="9144000" cy="6858000"/>
            <a:chOff x="0" y="0"/>
            <a:chExt cx="9144000" cy="6858000"/>
          </a:xfrm>
        </p:grpSpPr>
        <p:sp>
          <p:nvSpPr>
            <p:cNvPr id="7" name="Rectangle 6"/>
            <p:cNvSpPr/>
            <p:nvPr/>
          </p:nvSpPr>
          <p:spPr>
            <a:xfrm>
              <a:off x="0" y="0"/>
              <a:ext cx="18288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2514600"/>
              <a:ext cx="1828800" cy="18288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828800" y="2514600"/>
              <a:ext cx="7315200" cy="18288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1"/>
          <p:cNvSpPr>
            <a:spLocks noGrp="1"/>
          </p:cNvSpPr>
          <p:nvPr>
            <p:ph type="title"/>
          </p:nvPr>
        </p:nvSpPr>
        <p:spPr>
          <a:xfrm>
            <a:off x="1905000" y="2667000"/>
            <a:ext cx="6629400" cy="1143000"/>
          </a:xfrm>
        </p:spPr>
        <p:txBody>
          <a:bodyPr vert="horz" lIns="91440" tIns="45720" rIns="91440" bIns="45720" rtlCol="0" anchor="b" anchorCtr="0">
            <a:noAutofit/>
          </a:bodyPr>
          <a:lstStyle>
            <a:lvl1pPr algn="l" defTabSz="914400" rtl="0" eaLnBrk="1" latinLnBrk="0" hangingPunct="1">
              <a:spcBef>
                <a:spcPct val="0"/>
              </a:spcBef>
              <a:buNone/>
              <a:defRPr sz="3600" kern="1200" cap="small" spc="200" baseline="0">
                <a:solidFill>
                  <a:schemeClr val="tx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52400" y="4495800"/>
            <a:ext cx="1524000" cy="2057400"/>
          </a:xfrm>
        </p:spPr>
        <p:txBody>
          <a:bodyPr vert="horz" lIns="91440" tIns="45720" rIns="91440" bIns="45720" rtlCol="0">
            <a:normAutofit/>
          </a:bodyPr>
          <a:lstStyle>
            <a:lvl1pPr marL="0" indent="0">
              <a:lnSpc>
                <a:spcPct val="200000"/>
              </a:lnSpc>
              <a:buNone/>
              <a:defRPr sz="1600" b="1" kern="1200">
                <a:solidFill>
                  <a:srgbClr val="000000">
                    <a:alpha val="50196"/>
                  </a:srgb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150000"/>
              </a:lnSpc>
              <a:spcBef>
                <a:spcPts val="1800"/>
              </a:spcBef>
              <a:buClr>
                <a:schemeClr val="accent1"/>
              </a:buClr>
              <a:buSzPct val="80000"/>
              <a:buFont typeface="Wingdings" pitchFamily="2" charset="2"/>
              <a:buNone/>
            </a:pPr>
            <a:r>
              <a:rPr lang="en-US" smtClean="0"/>
              <a:t>Click to edit Master text styles</a:t>
            </a:r>
          </a:p>
        </p:txBody>
      </p:sp>
      <p:sp>
        <p:nvSpPr>
          <p:cNvPr id="4" name="Date Placeholder 3"/>
          <p:cNvSpPr>
            <a:spLocks noGrp="1"/>
          </p:cNvSpPr>
          <p:nvPr>
            <p:ph type="dt" sz="half" idx="10"/>
          </p:nvPr>
        </p:nvSpPr>
        <p:spPr>
          <a:xfrm>
            <a:off x="6931152" y="6556248"/>
            <a:ext cx="1673352" cy="228600"/>
          </a:xfrm>
        </p:spPr>
        <p:txBody>
          <a:bodyPr/>
          <a:lstStyle/>
          <a:p>
            <a:fld id="{4A2F8B01-7E80-41BC-BE98-6C6E88927F42}" type="datetimeFigureOut">
              <a:rPr lang="en-US" smtClean="0"/>
              <a:t>10/22/2013</a:t>
            </a:fld>
            <a:endParaRPr lang="en-US"/>
          </a:p>
        </p:txBody>
      </p:sp>
      <p:sp>
        <p:nvSpPr>
          <p:cNvPr id="5" name="Footer Placeholder 4"/>
          <p:cNvSpPr>
            <a:spLocks noGrp="1"/>
          </p:cNvSpPr>
          <p:nvPr>
            <p:ph type="ftr" sz="quarter" idx="11"/>
          </p:nvPr>
        </p:nvSpPr>
        <p:spPr>
          <a:xfrm>
            <a:off x="1892808" y="6556248"/>
            <a:ext cx="1673352" cy="228600"/>
          </a:xfrm>
        </p:spPr>
        <p:txBody>
          <a:bodyPr/>
          <a:lstStyle/>
          <a:p>
            <a:endParaRPr lang="en-US"/>
          </a:p>
        </p:txBody>
      </p:sp>
      <p:sp>
        <p:nvSpPr>
          <p:cNvPr id="6" name="Slide Number Placeholder 5"/>
          <p:cNvSpPr>
            <a:spLocks noGrp="1"/>
          </p:cNvSpPr>
          <p:nvPr>
            <p:ph type="sldNum" sz="quarter" idx="12"/>
          </p:nvPr>
        </p:nvSpPr>
        <p:spPr>
          <a:xfrm>
            <a:off x="4867656" y="6556248"/>
            <a:ext cx="762000" cy="228600"/>
          </a:xfrm>
          <a:noFill/>
          <a:ln>
            <a:noFill/>
          </a:ln>
          <a:effectLst/>
        </p:spPr>
        <p:txBody>
          <a:bodyPr vert="horz" lIns="91440" tIns="45720" rIns="91440" bIns="45720" rtlCol="0" anchor="ctr"/>
          <a:lstStyle>
            <a:lvl1pPr marL="0" algn="ctr" defTabSz="914400" rtl="0" eaLnBrk="1" latinLnBrk="0" hangingPunct="1">
              <a:defRPr sz="900" kern="1200" cap="small" baseline="0">
                <a:solidFill>
                  <a:sysClr val="windowText" lastClr="000000"/>
                </a:solidFill>
                <a:latin typeface="+mj-lt"/>
                <a:ea typeface="+mn-ea"/>
                <a:cs typeface="+mn-cs"/>
              </a:defRPr>
            </a:lvl1pPr>
          </a:lstStyle>
          <a:p>
            <a:fld id="{134ECDE3-66D6-409D-B126-836223B30AB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6248400"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2438400" y="2298700"/>
            <a:ext cx="2971800" cy="3827463"/>
          </a:xfrm>
        </p:spPr>
        <p:txBody>
          <a:bodyPr>
            <a:normAutofit/>
          </a:bodyPr>
          <a:lstStyle>
            <a:lvl1pPr marL="228600" indent="-228600">
              <a:defRPr sz="1800"/>
            </a:lvl1pPr>
            <a:lvl2pPr marL="457200" indent="-228600">
              <a:defRPr sz="1800"/>
            </a:lvl2pPr>
            <a:lvl3pPr marL="685800" indent="-228600">
              <a:defRPr sz="1800"/>
            </a:lvl3pPr>
            <a:lvl4pPr marL="914400" indent="-228600">
              <a:defRPr sz="1800"/>
            </a:lvl4pPr>
            <a:lvl5pPr marL="1143000" indent="-228600">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5715000" y="2298700"/>
            <a:ext cx="2971800" cy="3827463"/>
          </a:xfrm>
        </p:spPr>
        <p:txBody>
          <a:bodyPr>
            <a:normAutofit/>
          </a:bodyPr>
          <a:lstStyle>
            <a:lvl1pPr marL="228600" indent="-228600">
              <a:defRPr sz="1800"/>
            </a:lvl1pPr>
            <a:lvl2pPr marL="457200" indent="-228600">
              <a:defRPr sz="1800"/>
            </a:lvl2pPr>
            <a:lvl3pPr marL="685800" indent="-228600">
              <a:defRPr sz="1800"/>
            </a:lvl3pPr>
            <a:lvl4pPr marL="914400" indent="-228600">
              <a:defRPr sz="1800"/>
            </a:lvl4pPr>
            <a:lvl5pPr marL="1143000" indent="-228600">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A2F8B01-7E80-41BC-BE98-6C6E88927F42}" type="datetimeFigureOut">
              <a:rPr lang="en-US" smtClean="0"/>
              <a:t>10/22/2013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ECDE3-66D6-409D-B126-836223B30AB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6248400"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2438400" y="2291697"/>
            <a:ext cx="2971800" cy="639762"/>
          </a:xfrm>
        </p:spPr>
        <p:txBody>
          <a:bodyPr vert="horz" lIns="91440" tIns="45720" rIns="91440" bIns="45720" rtlCol="0" anchor="ctr" anchorCtr="0">
            <a:noAutofit/>
          </a:bodyPr>
          <a:lstStyle>
            <a:lvl1pPr marL="0" indent="0">
              <a:buNone/>
              <a:defRPr sz="2200" b="0" kern="120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ts val="1800"/>
              </a:spcBef>
              <a:buClr>
                <a:schemeClr val="accent1"/>
              </a:buClr>
              <a:buSzPct val="80000"/>
              <a:buFont typeface="Wingdings" pitchFamily="2" charset="2"/>
              <a:buNone/>
            </a:pPr>
            <a:r>
              <a:rPr lang="en-US" smtClean="0"/>
              <a:t>Click to edit Master text styles</a:t>
            </a:r>
          </a:p>
        </p:txBody>
      </p:sp>
      <p:sp>
        <p:nvSpPr>
          <p:cNvPr id="4" name="Content Placeholder 3"/>
          <p:cNvSpPr>
            <a:spLocks noGrp="1"/>
          </p:cNvSpPr>
          <p:nvPr>
            <p:ph sz="half" idx="2"/>
          </p:nvPr>
        </p:nvSpPr>
        <p:spPr>
          <a:xfrm>
            <a:off x="2447925" y="3137647"/>
            <a:ext cx="2971800" cy="2999232"/>
          </a:xfrm>
        </p:spPr>
        <p:txBody>
          <a:bodyPr vert="horz" lIns="91440" tIns="45720" rIns="91440" bIns="45720" rtlCol="0">
            <a:normAutofit/>
          </a:bodyPr>
          <a:lstStyle>
            <a:lvl1pPr marL="228600" indent="-228600" algn="l" defTabSz="914400" rtl="0" eaLnBrk="1" latinLnBrk="0" hangingPunct="1">
              <a:buSzPct val="80000"/>
              <a:buFont typeface="Wingdings" pitchFamily="2" charset="2"/>
              <a:defRPr sz="1800" kern="1200">
                <a:solidFill>
                  <a:schemeClr val="tx1"/>
                </a:solidFill>
                <a:latin typeface="+mn-lt"/>
                <a:ea typeface="+mn-ea"/>
                <a:cs typeface="+mn-cs"/>
              </a:defRPr>
            </a:lvl1pPr>
            <a:lvl2pPr marL="4572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2pPr>
            <a:lvl3pPr marL="6858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3pPr>
            <a:lvl4pPr marL="9144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4pPr>
            <a:lvl5pPr marL="11430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5715000" y="2291697"/>
            <a:ext cx="2971800" cy="639762"/>
          </a:xfrm>
        </p:spPr>
        <p:txBody>
          <a:bodyPr anchor="ctr" anchorCtr="0">
            <a:noAutofit/>
          </a:bodyPr>
          <a:lstStyle>
            <a:lvl1pPr marL="0" indent="0">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715000" y="3137647"/>
            <a:ext cx="2971800" cy="3001962"/>
          </a:xfrm>
        </p:spPr>
        <p:txBody>
          <a:bodyPr vert="horz" lIns="91440" tIns="45720" rIns="91440" bIns="45720" rtlCol="0">
            <a:normAutofit/>
          </a:bodyPr>
          <a:lstStyle>
            <a:lvl1pPr marL="228600" indent="-228600" algn="l" defTabSz="914400" rtl="0" eaLnBrk="1" latinLnBrk="0" hangingPunct="1">
              <a:buSzPct val="80000"/>
              <a:buFont typeface="Wingdings" pitchFamily="2" charset="2"/>
              <a:defRPr sz="1800" kern="1200">
                <a:solidFill>
                  <a:schemeClr val="tx1"/>
                </a:solidFill>
                <a:latin typeface="+mn-lt"/>
                <a:ea typeface="+mn-ea"/>
                <a:cs typeface="+mn-cs"/>
              </a:defRPr>
            </a:lvl1pPr>
            <a:lvl2pPr marL="457200" indent="-228600" algn="l" defTabSz="914400" rtl="0" eaLnBrk="1" latinLnBrk="0" hangingPunct="1">
              <a:buSzPct val="80000"/>
              <a:buFont typeface="Wingdings" pitchFamily="2" charset="2"/>
              <a:defRPr sz="1800" kern="1200">
                <a:solidFill>
                  <a:schemeClr val="tx1"/>
                </a:solidFill>
                <a:latin typeface="+mn-lt"/>
                <a:ea typeface="+mn-ea"/>
                <a:cs typeface="+mn-cs"/>
              </a:defRPr>
            </a:lvl2pPr>
            <a:lvl3pPr marL="685800" indent="-228600" algn="l" defTabSz="914400" rtl="0" eaLnBrk="1" latinLnBrk="0" hangingPunct="1">
              <a:buSzPct val="80000"/>
              <a:buFont typeface="Wingdings" pitchFamily="2" charset="2"/>
              <a:defRPr sz="1800" kern="1200">
                <a:solidFill>
                  <a:schemeClr val="tx1"/>
                </a:solidFill>
                <a:latin typeface="+mn-lt"/>
                <a:ea typeface="+mn-ea"/>
                <a:cs typeface="+mn-cs"/>
              </a:defRPr>
            </a:lvl3pPr>
            <a:lvl4pPr marL="914400" indent="-228600" algn="l" defTabSz="914400" rtl="0" eaLnBrk="1" latinLnBrk="0" hangingPunct="1">
              <a:buSzPct val="80000"/>
              <a:buFont typeface="Wingdings" pitchFamily="2" charset="2"/>
              <a:defRPr sz="1800" kern="1200">
                <a:solidFill>
                  <a:schemeClr val="tx1"/>
                </a:solidFill>
                <a:latin typeface="+mn-lt"/>
                <a:ea typeface="+mn-ea"/>
                <a:cs typeface="+mn-cs"/>
              </a:defRPr>
            </a:lvl4pPr>
            <a:lvl5pPr marL="1143000" indent="-228600" algn="l" defTabSz="914400" rtl="0" eaLnBrk="1" latinLnBrk="0" hangingPunct="1">
              <a:buSzPct val="80000"/>
              <a:buFont typeface="Wingdings" pitchFamily="2" charset="2"/>
              <a:defRPr sz="1800" kern="120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4A2F8B01-7E80-41BC-BE98-6C6E88927F42}" type="datetimeFigureOut">
              <a:rPr lang="en-US" smtClean="0"/>
              <a:t>10/22/2013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4ECDE3-66D6-409D-B126-836223B30AB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pSp>
        <p:nvGrpSpPr>
          <p:cNvPr id="6" name="Group 10"/>
          <p:cNvGrpSpPr/>
          <p:nvPr/>
        </p:nvGrpSpPr>
        <p:grpSpPr>
          <a:xfrm>
            <a:off x="0" y="0"/>
            <a:ext cx="9144000" cy="1676400"/>
            <a:chOff x="0" y="0"/>
            <a:chExt cx="9144000" cy="1676400"/>
          </a:xfrm>
        </p:grpSpPr>
        <p:sp>
          <p:nvSpPr>
            <p:cNvPr id="7" name="Rectangle 6"/>
            <p:cNvSpPr/>
            <p:nvPr/>
          </p:nvSpPr>
          <p:spPr>
            <a:xfrm>
              <a:off x="0" y="0"/>
              <a:ext cx="9144000" cy="16764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9" name="Rectangle 8"/>
            <p:cNvSpPr/>
            <p:nvPr/>
          </p:nvSpPr>
          <p:spPr>
            <a:xfrm>
              <a:off x="0" y="0"/>
              <a:ext cx="1828800" cy="167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Oval 9"/>
            <p:cNvSpPr/>
            <p:nvPr/>
          </p:nvSpPr>
          <p:spPr>
            <a:xfrm>
              <a:off x="495300" y="4191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A2F8B01-7E80-41BC-BE98-6C6E88927F42}" type="datetimeFigureOut">
              <a:rPr lang="en-US" smtClean="0"/>
              <a:t>10/22/2013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4ECDE3-66D6-409D-B126-836223B30AB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Group 9"/>
          <p:cNvGrpSpPr/>
          <p:nvPr/>
        </p:nvGrpSpPr>
        <p:grpSpPr>
          <a:xfrm>
            <a:off x="0" y="0"/>
            <a:ext cx="1828800" cy="1676400"/>
            <a:chOff x="457200" y="457200"/>
            <a:chExt cx="1828800" cy="1676400"/>
          </a:xfrm>
        </p:grpSpPr>
        <p:sp>
          <p:nvSpPr>
            <p:cNvPr id="8" name="Rectangle 7"/>
            <p:cNvSpPr/>
            <p:nvPr/>
          </p:nvSpPr>
          <p:spPr>
            <a:xfrm>
              <a:off x="457200" y="457200"/>
              <a:ext cx="1828800" cy="1676400"/>
            </a:xfrm>
            <a:prstGeom prst="rect">
              <a:avLst/>
            </a:prstGeom>
            <a:solidFill>
              <a:schemeClr val="accent2"/>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Oval 8"/>
            <p:cNvSpPr/>
            <p:nvPr/>
          </p:nvSpPr>
          <p:spPr>
            <a:xfrm>
              <a:off x="952500" y="8763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Date Placeholder 1"/>
          <p:cNvSpPr>
            <a:spLocks noGrp="1"/>
          </p:cNvSpPr>
          <p:nvPr>
            <p:ph type="dt" sz="half" idx="10"/>
          </p:nvPr>
        </p:nvSpPr>
        <p:spPr/>
        <p:txBody>
          <a:bodyPr/>
          <a:lstStyle/>
          <a:p>
            <a:fld id="{4A2F8B01-7E80-41BC-BE98-6C6E88927F42}" type="datetimeFigureOut">
              <a:rPr lang="en-US" smtClean="0"/>
              <a:t>10/22/2013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4ECDE3-66D6-409D-B126-836223B30AB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41448" y="228600"/>
            <a:ext cx="6245352" cy="1143000"/>
          </a:xfrm>
        </p:spPr>
        <p:txBody>
          <a:bodyPr vert="horz" lIns="91440" tIns="45720" rIns="91440" bIns="45720" rtlCol="0" anchor="ctr">
            <a:normAutofit/>
          </a:bodyPr>
          <a:lstStyle>
            <a:lvl1pPr algn="r" defTabSz="914400" rtl="0" eaLnBrk="1" latinLnBrk="0" hangingPunct="1">
              <a:spcBef>
                <a:spcPct val="0"/>
              </a:spcBef>
              <a:buNone/>
              <a:defRPr sz="4400" kern="1200" cap="small" spc="200" baseline="0">
                <a:solidFill>
                  <a:schemeClr val="tx1"/>
                </a:solidFill>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2706624" y="2446991"/>
            <a:ext cx="5715000" cy="3531198"/>
          </a:xfrm>
        </p:spPr>
        <p:txBody>
          <a:bodyPr>
            <a:normAutofit/>
          </a:bodyPr>
          <a:lstStyle>
            <a:lvl1pPr>
              <a:defRPr sz="22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64592" y="3031490"/>
            <a:ext cx="1524000" cy="2362200"/>
          </a:xfrm>
        </p:spPr>
        <p:txBody>
          <a:bodyPr/>
          <a:lstStyle>
            <a:lvl1pPr marL="0" indent="0">
              <a:lnSpc>
                <a:spcPct val="150000"/>
              </a:lnSpc>
              <a:buNone/>
              <a:defRPr sz="1400" b="1">
                <a:solidFill>
                  <a:srgbClr val="000000">
                    <a:alpha val="50196"/>
                  </a:srgb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F8B01-7E80-41BC-BE98-6C6E88927F42}" type="datetimeFigureOut">
              <a:rPr lang="en-US" smtClean="0"/>
              <a:t>10/22/2013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ECDE3-66D6-409D-B126-836223B30AB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41448" y="228600"/>
            <a:ext cx="6245352" cy="1143000"/>
          </a:xfrm>
        </p:spPr>
        <p:txBody>
          <a:bodyPr vert="horz" lIns="91440" tIns="45720" rIns="91440" bIns="45720" rtlCol="0" anchor="ctr">
            <a:normAutofit/>
          </a:bodyPr>
          <a:lstStyle>
            <a:lvl1pPr algn="r" defTabSz="914400" rtl="0" eaLnBrk="1" latinLnBrk="0" hangingPunct="1">
              <a:spcBef>
                <a:spcPct val="0"/>
              </a:spcBef>
              <a:buNone/>
              <a:defRPr sz="4400" kern="1200" cap="small" spc="200" baseline="0">
                <a:solidFill>
                  <a:schemeClr val="tx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706624" y="2450592"/>
            <a:ext cx="5715000" cy="3529584"/>
          </a:xfrm>
          <a:noFill/>
          <a:ln w="101600" cmpd="sng">
            <a:miter lim="800000"/>
          </a:ln>
          <a:effectLst>
            <a:outerShdw blurRad="63500" sx="102000" sy="102000" algn="ctr" rotWithShape="0">
              <a:prstClr val="black">
                <a:alpha val="30000"/>
              </a:prstClr>
            </a:outerShdw>
          </a:effectLst>
        </p:spPr>
        <p:style>
          <a:lnRef idx="3">
            <a:schemeClr val="lt1"/>
          </a:lnRef>
          <a:fillRef idx="1">
            <a:schemeClr val="accent2"/>
          </a:fillRef>
          <a:effectRef idx="1">
            <a:schemeClr val="accent2"/>
          </a:effectRef>
          <a:fontRef idx="none"/>
        </p:style>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64592" y="3031489"/>
            <a:ext cx="1527048" cy="2359152"/>
          </a:xfrm>
        </p:spPr>
        <p:txBody>
          <a:bodyPr vert="horz" lIns="91440" tIns="45720" rIns="91440" bIns="45720" rtlCol="0">
            <a:normAutofit/>
          </a:bodyPr>
          <a:lstStyle>
            <a:lvl1pPr marL="0" indent="0">
              <a:lnSpc>
                <a:spcPct val="150000"/>
              </a:lnSpc>
              <a:buNone/>
              <a:defRPr sz="1400" b="1" kern="1200">
                <a:solidFill>
                  <a:srgbClr val="000000">
                    <a:alpha val="50196"/>
                  </a:srgb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50000"/>
              </a:lnSpc>
              <a:spcBef>
                <a:spcPts val="1800"/>
              </a:spcBef>
              <a:buClr>
                <a:schemeClr val="accent1"/>
              </a:buClr>
              <a:buSzPct val="80000"/>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4A2F8B01-7E80-41BC-BE98-6C6E88927F42}" type="datetimeFigureOut">
              <a:rPr lang="en-US" smtClean="0"/>
              <a:t>10/22/2013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ECDE3-66D6-409D-B126-836223B30AB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A2F8B01-7E80-41BC-BE98-6C6E88927F42}" type="datetimeFigureOut">
              <a:rPr lang="en-US" smtClean="0"/>
              <a:t>10/22/2013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ECDE3-66D6-409D-B126-836223B30AB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10"/>
          <p:cNvGrpSpPr/>
          <p:nvPr/>
        </p:nvGrpSpPr>
        <p:grpSpPr>
          <a:xfrm>
            <a:off x="0" y="0"/>
            <a:ext cx="9144000" cy="6858000"/>
            <a:chOff x="-442912" y="457200"/>
            <a:chExt cx="9144000" cy="6858000"/>
          </a:xfrm>
        </p:grpSpPr>
        <p:sp>
          <p:nvSpPr>
            <p:cNvPr id="18" name="Rectangle 17"/>
            <p:cNvSpPr/>
            <p:nvPr/>
          </p:nvSpPr>
          <p:spPr>
            <a:xfrm>
              <a:off x="-442912" y="457200"/>
              <a:ext cx="9129712" cy="1676400"/>
            </a:xfrm>
            <a:prstGeom prst="rect">
              <a:avLst/>
            </a:prstGeom>
            <a:solidFill>
              <a:schemeClr val="accent3"/>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a:off x="6872288" y="457200"/>
              <a:ext cx="1828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6872288" y="457200"/>
              <a:ext cx="1828800" cy="167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1" name="Oval 20"/>
            <p:cNvSpPr/>
            <p:nvPr/>
          </p:nvSpPr>
          <p:spPr>
            <a:xfrm>
              <a:off x="7367588" y="8763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467600" y="2298700"/>
            <a:ext cx="1447800" cy="38274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33400" y="2286000"/>
            <a:ext cx="59436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A2F8B01-7E80-41BC-BE98-6C6E88927F42}" type="datetimeFigureOut">
              <a:rPr lang="en-US" smtClean="0"/>
              <a:t>10/22/2013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848600" y="533400"/>
            <a:ext cx="762000" cy="609600"/>
          </a:xfrm>
        </p:spPr>
        <p:txBody>
          <a:bodyPr/>
          <a:lstStyle/>
          <a:p>
            <a:fld id="{134ECDE3-66D6-409D-B126-836223B30AB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 name="Group 11"/>
          <p:cNvGrpSpPr/>
          <p:nvPr/>
        </p:nvGrpSpPr>
        <p:grpSpPr>
          <a:xfrm>
            <a:off x="0" y="0"/>
            <a:ext cx="9144000" cy="6858000"/>
            <a:chOff x="0" y="0"/>
            <a:chExt cx="9144000" cy="6858000"/>
          </a:xfrm>
        </p:grpSpPr>
        <p:sp>
          <p:nvSpPr>
            <p:cNvPr id="7" name="Rectangle 6"/>
            <p:cNvSpPr/>
            <p:nvPr/>
          </p:nvSpPr>
          <p:spPr>
            <a:xfrm>
              <a:off x="457200" y="0"/>
              <a:ext cx="8686800" cy="16764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8288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0" y="0"/>
              <a:ext cx="1828800" cy="167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Oval 10"/>
            <p:cNvSpPr/>
            <p:nvPr/>
          </p:nvSpPr>
          <p:spPr>
            <a:xfrm>
              <a:off x="495300" y="4191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3" name="Text Placeholder 2"/>
          <p:cNvSpPr>
            <a:spLocks noGrp="1"/>
          </p:cNvSpPr>
          <p:nvPr>
            <p:ph type="body" idx="1"/>
          </p:nvPr>
        </p:nvSpPr>
        <p:spPr>
          <a:xfrm>
            <a:off x="2438400" y="2286000"/>
            <a:ext cx="62484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Placeholder 1"/>
          <p:cNvSpPr>
            <a:spLocks noGrp="1"/>
          </p:cNvSpPr>
          <p:nvPr>
            <p:ph type="title"/>
          </p:nvPr>
        </p:nvSpPr>
        <p:spPr>
          <a:xfrm>
            <a:off x="2438400" y="228600"/>
            <a:ext cx="6248400" cy="1143000"/>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4" name="Date Placeholder 3"/>
          <p:cNvSpPr>
            <a:spLocks noGrp="1"/>
          </p:cNvSpPr>
          <p:nvPr>
            <p:ph type="dt" sz="half" idx="2"/>
          </p:nvPr>
        </p:nvSpPr>
        <p:spPr>
          <a:xfrm>
            <a:off x="6553200" y="6351494"/>
            <a:ext cx="2133600" cy="365125"/>
          </a:xfrm>
          <a:prstGeom prst="rect">
            <a:avLst/>
          </a:prstGeom>
        </p:spPr>
        <p:txBody>
          <a:bodyPr vert="horz" lIns="91440" tIns="45720" rIns="91440" bIns="45720" rtlCol="0" anchor="ctr"/>
          <a:lstStyle>
            <a:lvl1pPr algn="r">
              <a:defRPr sz="900" cap="small" baseline="0">
                <a:solidFill>
                  <a:schemeClr val="tx1"/>
                </a:solidFill>
                <a:latin typeface="+mj-lt"/>
              </a:defRPr>
            </a:lvl1pPr>
          </a:lstStyle>
          <a:p>
            <a:fld id="{4A2F8B01-7E80-41BC-BE98-6C6E88927F42}" type="datetimeFigureOut">
              <a:rPr lang="en-US" smtClean="0"/>
              <a:t>10/22/2013</a:t>
            </a:fld>
            <a:endParaRPr lang="en-US"/>
          </a:p>
        </p:txBody>
      </p:sp>
      <p:sp>
        <p:nvSpPr>
          <p:cNvPr id="5" name="Footer Placeholder 4"/>
          <p:cNvSpPr>
            <a:spLocks noGrp="1"/>
          </p:cNvSpPr>
          <p:nvPr>
            <p:ph type="ftr" sz="quarter" idx="3"/>
          </p:nvPr>
        </p:nvSpPr>
        <p:spPr>
          <a:xfrm>
            <a:off x="2438400" y="6356350"/>
            <a:ext cx="2895600" cy="365125"/>
          </a:xfrm>
          <a:prstGeom prst="rect">
            <a:avLst/>
          </a:prstGeom>
        </p:spPr>
        <p:txBody>
          <a:bodyPr vert="horz" lIns="91440" tIns="45720" rIns="91440" bIns="45720" rtlCol="0" anchor="ctr"/>
          <a:lstStyle>
            <a:lvl1pPr algn="l">
              <a:defRPr sz="900" cap="small" baseline="0">
                <a:solidFill>
                  <a:schemeClr val="tx1"/>
                </a:solidFill>
                <a:latin typeface="+mj-lt"/>
              </a:defRPr>
            </a:lvl1pPr>
          </a:lstStyle>
          <a:p>
            <a:endParaRPr lang="en-US"/>
          </a:p>
        </p:txBody>
      </p:sp>
      <p:sp>
        <p:nvSpPr>
          <p:cNvPr id="6" name="Slide Number Placeholder 5"/>
          <p:cNvSpPr>
            <a:spLocks noGrp="1"/>
          </p:cNvSpPr>
          <p:nvPr>
            <p:ph type="sldNum" sz="quarter" idx="4"/>
          </p:nvPr>
        </p:nvSpPr>
        <p:spPr>
          <a:xfrm>
            <a:off x="533400" y="533400"/>
            <a:ext cx="762000" cy="609600"/>
          </a:xfrm>
          <a:prstGeom prst="rect">
            <a:avLst/>
          </a:prstGeom>
        </p:spPr>
        <p:txBody>
          <a:bodyPr vert="horz" lIns="91440" tIns="45720" rIns="91440" bIns="45720" rtlCol="0" anchor="ctr"/>
          <a:lstStyle>
            <a:lvl1pPr algn="ctr">
              <a:defRPr sz="1600" cap="small" baseline="0">
                <a:solidFill>
                  <a:schemeClr val="tx1"/>
                </a:solidFill>
                <a:latin typeface="+mj-lt"/>
              </a:defRPr>
            </a:lvl1pPr>
          </a:lstStyle>
          <a:p>
            <a:fld id="{134ECDE3-66D6-409D-B126-836223B30AB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0" eaLnBrk="1" latinLnBrk="0" hangingPunct="1">
        <a:spcBef>
          <a:spcPct val="0"/>
        </a:spcBef>
        <a:buNone/>
        <a:defRPr sz="4400" kern="1200" cap="small" spc="200" baseline="0">
          <a:solidFill>
            <a:schemeClr val="tx1"/>
          </a:solidFill>
          <a:latin typeface="+mj-lt"/>
          <a:ea typeface="+mj-ea"/>
          <a:cs typeface="+mj-cs"/>
        </a:defRPr>
      </a:lvl1pPr>
    </p:titleStyle>
    <p:bodyStyle>
      <a:lvl1pPr marL="457200" indent="-457200" algn="l" defTabSz="914400" rtl="0" eaLnBrk="1" latinLnBrk="0" hangingPunct="1">
        <a:spcBef>
          <a:spcPts val="1800"/>
        </a:spcBef>
        <a:buClr>
          <a:schemeClr val="accent1"/>
        </a:buClr>
        <a:buSzPct val="80000"/>
        <a:buFont typeface="Wingdings" pitchFamily="2" charset="2"/>
        <a:buChar char=""/>
        <a:defRPr sz="2200" kern="1200">
          <a:solidFill>
            <a:schemeClr val="tx1"/>
          </a:solidFill>
          <a:latin typeface="+mn-lt"/>
          <a:ea typeface="+mn-ea"/>
          <a:cs typeface="+mn-cs"/>
        </a:defRPr>
      </a:lvl1pPr>
      <a:lvl2pPr marL="914400" indent="-457200" algn="l" defTabSz="914400" rtl="0" eaLnBrk="1" latinLnBrk="0" hangingPunct="1">
        <a:spcBef>
          <a:spcPts val="1800"/>
        </a:spcBef>
        <a:buClr>
          <a:schemeClr val="accent2"/>
        </a:buClr>
        <a:buSzPct val="80000"/>
        <a:buFont typeface="Wingdings" pitchFamily="2" charset="2"/>
        <a:buChar char=""/>
        <a:defRPr sz="2000" kern="1200">
          <a:solidFill>
            <a:schemeClr val="tx1"/>
          </a:solidFill>
          <a:latin typeface="+mn-lt"/>
          <a:ea typeface="+mn-ea"/>
          <a:cs typeface="+mn-cs"/>
        </a:defRPr>
      </a:lvl2pPr>
      <a:lvl3pPr marL="1371600" indent="-457200" algn="l" defTabSz="914400" rtl="0" eaLnBrk="1" latinLnBrk="0" hangingPunct="1">
        <a:spcBef>
          <a:spcPts val="1200"/>
        </a:spcBef>
        <a:buClr>
          <a:schemeClr val="accent3"/>
        </a:buClr>
        <a:buSzPct val="80000"/>
        <a:buFont typeface="Wingdings" pitchFamily="2" charset="2"/>
        <a:buChar char=""/>
        <a:defRPr sz="1800" kern="1200">
          <a:solidFill>
            <a:schemeClr val="tx1"/>
          </a:solidFill>
          <a:latin typeface="+mn-lt"/>
          <a:ea typeface="+mn-ea"/>
          <a:cs typeface="+mn-cs"/>
        </a:defRPr>
      </a:lvl3pPr>
      <a:lvl4pPr marL="1828800" indent="-457200" algn="l" defTabSz="914400" rtl="0" eaLnBrk="1" latinLnBrk="0" hangingPunct="1">
        <a:spcBef>
          <a:spcPts val="1200"/>
        </a:spcBef>
        <a:buClr>
          <a:schemeClr val="accent4"/>
        </a:buClr>
        <a:buSzPct val="80000"/>
        <a:buFont typeface="Wingdings" pitchFamily="2" charset="2"/>
        <a:buChar char=""/>
        <a:defRPr sz="1600" kern="1200">
          <a:solidFill>
            <a:schemeClr val="tx1"/>
          </a:solidFill>
          <a:latin typeface="+mn-lt"/>
          <a:ea typeface="+mn-ea"/>
          <a:cs typeface="+mn-cs"/>
        </a:defRPr>
      </a:lvl4pPr>
      <a:lvl5pPr marL="2286000" indent="-457200" algn="l" defTabSz="914400" rtl="0" eaLnBrk="1" latinLnBrk="0" hangingPunct="1">
        <a:spcBef>
          <a:spcPts val="1200"/>
        </a:spcBef>
        <a:buClr>
          <a:schemeClr val="accent5"/>
        </a:buClr>
        <a:buSzPct val="80000"/>
        <a:buFont typeface="Wingdings" pitchFamily="2" charset="2"/>
        <a:buChar char=""/>
        <a:defRPr sz="1600" kern="1200">
          <a:solidFill>
            <a:schemeClr val="tx1"/>
          </a:solidFill>
          <a:latin typeface="+mn-lt"/>
          <a:ea typeface="+mn-ea"/>
          <a:cs typeface="+mn-cs"/>
        </a:defRPr>
      </a:lvl5pPr>
      <a:lvl6pPr marL="2743200" indent="-457200" algn="l" defTabSz="914400" rtl="0" eaLnBrk="1" latinLnBrk="0" hangingPunct="1">
        <a:spcBef>
          <a:spcPts val="1200"/>
        </a:spcBef>
        <a:buClr>
          <a:schemeClr val="accent6"/>
        </a:buClr>
        <a:buSzPct val="90000"/>
        <a:buFont typeface="Wingdings" pitchFamily="2" charset="2"/>
        <a:buChar char=""/>
        <a:defRPr sz="1600" kern="1200">
          <a:solidFill>
            <a:schemeClr val="tx1"/>
          </a:solidFill>
          <a:latin typeface="+mn-lt"/>
          <a:ea typeface="+mn-ea"/>
          <a:cs typeface="+mn-cs"/>
        </a:defRPr>
      </a:lvl6pPr>
      <a:lvl7pPr marL="3200400" indent="-457200" algn="l" defTabSz="914400" rtl="0" eaLnBrk="1" latinLnBrk="0" hangingPunct="1">
        <a:spcBef>
          <a:spcPts val="1200"/>
        </a:spcBef>
        <a:buClr>
          <a:schemeClr val="accent1"/>
        </a:buClr>
        <a:buSzPct val="70000"/>
        <a:buFont typeface="Wingdings" pitchFamily="2" charset="2"/>
        <a:buChar char="¢"/>
        <a:defRPr sz="1600" kern="1200" baseline="0">
          <a:solidFill>
            <a:schemeClr val="tx1"/>
          </a:solidFill>
          <a:latin typeface="+mn-lt"/>
          <a:ea typeface="+mn-ea"/>
          <a:cs typeface="+mn-cs"/>
        </a:defRPr>
      </a:lvl7pPr>
      <a:lvl8pPr marL="3657600" indent="-457200" algn="l" defTabSz="914400" rtl="0" eaLnBrk="1" latinLnBrk="0" hangingPunct="1">
        <a:spcBef>
          <a:spcPts val="1200"/>
        </a:spcBef>
        <a:buClr>
          <a:schemeClr val="accent3"/>
        </a:buClr>
        <a:buFont typeface="Courier New" pitchFamily="49" charset="0"/>
        <a:buChar char="o"/>
        <a:defRPr sz="1600" kern="1200" baseline="0">
          <a:solidFill>
            <a:schemeClr val="tx1"/>
          </a:solidFill>
          <a:latin typeface="+mn-lt"/>
          <a:ea typeface="+mn-ea"/>
          <a:cs typeface="+mn-cs"/>
        </a:defRPr>
      </a:lvl8pPr>
      <a:lvl9pPr marL="4114800" indent="-457200" algn="l" defTabSz="914400" rtl="0" eaLnBrk="1" latinLnBrk="0" hangingPunct="1">
        <a:spcBef>
          <a:spcPts val="1200"/>
        </a:spcBef>
        <a:buClr>
          <a:schemeClr val="accent5"/>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gif"/><Relationship Id="rId3" Type="http://schemas.openxmlformats.org/officeDocument/2006/relationships/image" Target="../media/image8.png"/><Relationship Id="rId7" Type="http://schemas.openxmlformats.org/officeDocument/2006/relationships/image" Target="../media/image12.gif"/><Relationship Id="rId12"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1.jpeg"/><Relationship Id="rId11" Type="http://schemas.openxmlformats.org/officeDocument/2006/relationships/image" Target="../media/image16.gif"/><Relationship Id="rId5" Type="http://schemas.openxmlformats.org/officeDocument/2006/relationships/image" Target="../media/image10.gif"/><Relationship Id="rId15" Type="http://schemas.microsoft.com/office/2007/relationships/hdphoto" Target="../media/hdphoto1.wdp"/><Relationship Id="rId10" Type="http://schemas.openxmlformats.org/officeDocument/2006/relationships/image" Target="../media/image15.png"/><Relationship Id="rId4" Type="http://schemas.openxmlformats.org/officeDocument/2006/relationships/image" Target="../media/image9.jpeg"/><Relationship Id="rId9" Type="http://schemas.openxmlformats.org/officeDocument/2006/relationships/image" Target="../media/image14.jpeg"/><Relationship Id="rId1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9.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0.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21.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2.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3.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Christina Chan, Science Librarian, Baylor University</a:t>
            </a:r>
            <a:endParaRPr lang="en-US" dirty="0"/>
          </a:p>
        </p:txBody>
      </p:sp>
      <p:sp>
        <p:nvSpPr>
          <p:cNvPr id="2" name="Title 1"/>
          <p:cNvSpPr>
            <a:spLocks noGrp="1"/>
          </p:cNvSpPr>
          <p:nvPr>
            <p:ph type="ctrTitle"/>
          </p:nvPr>
        </p:nvSpPr>
        <p:spPr/>
        <p:txBody>
          <a:bodyPr/>
          <a:lstStyle/>
          <a:p>
            <a:r>
              <a:rPr lang="en-US" dirty="0" smtClean="0"/>
              <a:t>Downloading Library E-Books</a:t>
            </a:r>
            <a:endParaRPr lang="en-US" dirty="0"/>
          </a:p>
        </p:txBody>
      </p:sp>
      <p:pic>
        <p:nvPicPr>
          <p:cNvPr id="6" name="Picture 5"/>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4705349"/>
            <a:ext cx="984346" cy="1469325"/>
          </a:xfrm>
          <a:prstGeom prst="rect">
            <a:avLst/>
          </a:prstGeom>
        </p:spPr>
      </p:pic>
    </p:spTree>
    <p:extLst>
      <p:ext uri="{BB962C8B-B14F-4D97-AF65-F5344CB8AC3E}">
        <p14:creationId xmlns:p14="http://schemas.microsoft.com/office/powerpoint/2010/main" val="623857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868300" y="819159"/>
            <a:ext cx="7232570" cy="5229045"/>
          </a:xfrm>
        </p:spPr>
      </p:pic>
      <p:sp>
        <p:nvSpPr>
          <p:cNvPr id="5" name="Rectangle 4"/>
          <p:cNvSpPr/>
          <p:nvPr/>
        </p:nvSpPr>
        <p:spPr>
          <a:xfrm>
            <a:off x="1967544" y="1743614"/>
            <a:ext cx="2909256" cy="523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4">
            <a:duotone>
              <a:prstClr val="black"/>
              <a:schemeClr val="accent1">
                <a:tint val="45000"/>
                <a:satMod val="400000"/>
              </a:schemeClr>
            </a:duotone>
            <a:extLst>
              <a:ext uri="{BEBA8EAE-BF5A-486C-A8C5-ECC9F3942E4B}">
                <a14:imgProps xmlns:a14="http://schemas.microsoft.com/office/drawing/2010/main">
                  <a14:imgLayer r:embed="rId5">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spTree>
    <p:extLst>
      <p:ext uri="{BB962C8B-B14F-4D97-AF65-F5344CB8AC3E}">
        <p14:creationId xmlns:p14="http://schemas.microsoft.com/office/powerpoint/2010/main" val="208888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a:t>
            </a:r>
            <a:endParaRPr lang="en-US" dirty="0"/>
          </a:p>
        </p:txBody>
      </p:sp>
      <p:pic>
        <p:nvPicPr>
          <p:cNvPr id="4" name="Picture 3"/>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pic>
        <p:nvPicPr>
          <p:cNvPr id="8" name="Picture 2"/>
          <p:cNvPicPr>
            <a:picLocks noGrp="1" noChangeAspect="1" noChangeArrowheads="1"/>
          </p:cNvPicPr>
          <p:nvPr>
            <p:ph sz="half" idx="1"/>
          </p:nvPr>
        </p:nvPicPr>
        <p:blipFill>
          <a:blip r:embed="rId5">
            <a:extLst>
              <a:ext uri="{28A0092B-C50C-407E-A947-70E740481C1C}">
                <a14:useLocalDpi xmlns:a14="http://schemas.microsoft.com/office/drawing/2010/main" val="0"/>
              </a:ext>
            </a:extLst>
          </a:blip>
          <a:srcRect/>
          <a:stretch>
            <a:fillRect/>
          </a:stretch>
        </p:blipFill>
        <p:spPr bwMode="auto">
          <a:xfrm>
            <a:off x="2525886" y="2298700"/>
            <a:ext cx="2796827" cy="3827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8"/>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bwMode="auto">
          <a:xfrm>
            <a:off x="5410199" y="2305050"/>
            <a:ext cx="3393281"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87079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Device</a:t>
            </a:r>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02491" y="2286000"/>
            <a:ext cx="5120217" cy="3840163"/>
          </a:xfrm>
        </p:spPr>
      </p:pic>
      <p:pic>
        <p:nvPicPr>
          <p:cNvPr id="4" name="Picture 3"/>
          <p:cNvPicPr>
            <a:picLocks noChangeAspect="1"/>
          </p:cNvPicPr>
          <p:nvPr/>
        </p:nvPicPr>
        <p:blipFill rotWithShape="1">
          <a:blip r:embed="rId4">
            <a:duotone>
              <a:prstClr val="black"/>
              <a:schemeClr val="accent1">
                <a:tint val="45000"/>
                <a:satMod val="400000"/>
              </a:schemeClr>
            </a:duotone>
            <a:extLst>
              <a:ext uri="{BEBA8EAE-BF5A-486C-A8C5-ECC9F3942E4B}">
                <a14:imgProps xmlns:a14="http://schemas.microsoft.com/office/drawing/2010/main">
                  <a14:imgLayer r:embed="rId5">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spTree>
    <p:extLst>
      <p:ext uri="{BB962C8B-B14F-4D97-AF65-F5344CB8AC3E}">
        <p14:creationId xmlns:p14="http://schemas.microsoft.com/office/powerpoint/2010/main" val="7041861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228600"/>
            <a:ext cx="6553200" cy="1143000"/>
          </a:xfrm>
        </p:spPr>
        <p:txBody>
          <a:bodyPr>
            <a:normAutofit fontScale="90000"/>
          </a:bodyPr>
          <a:lstStyle/>
          <a:p>
            <a:r>
              <a:rPr lang="en-US" dirty="0" smtClean="0"/>
              <a:t>Digital Rights Management</a:t>
            </a:r>
            <a:endParaRPr lang="en-US" dirty="0"/>
          </a:p>
        </p:txBody>
      </p:sp>
      <p:pic>
        <p:nvPicPr>
          <p:cNvPr id="5" name="Picture 4"/>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pic>
        <p:nvPicPr>
          <p:cNvPr id="7" name="Picture 2"/>
          <p:cNvPicPr>
            <a:picLocks noGrp="1" noChangeAspect="1" noChangeArrowheads="1"/>
          </p:cNvPicPr>
          <p:nvPr>
            <p:ph sz="half" idx="1"/>
          </p:nvPr>
        </p:nvPicPr>
        <p:blipFill rotWithShape="1">
          <a:blip r:embed="rId5">
            <a:extLst>
              <a:ext uri="{28A0092B-C50C-407E-A947-70E740481C1C}">
                <a14:useLocalDpi xmlns:a14="http://schemas.microsoft.com/office/drawing/2010/main" val="0"/>
              </a:ext>
            </a:extLst>
          </a:blip>
          <a:srcRect l="-1587" b="3153"/>
          <a:stretch/>
        </p:blipFill>
        <p:spPr bwMode="auto">
          <a:xfrm>
            <a:off x="2705100" y="2993231"/>
            <a:ext cx="2438400" cy="2340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Grp="1" noChangeAspect="1" noChangeArrowheads="1"/>
          </p:cNvPicPr>
          <p:nvPr>
            <p:ph sz="half" idx="2"/>
          </p:nvPr>
        </p:nvPicPr>
        <p:blipFill rotWithShape="1">
          <a:blip r:embed="rId6">
            <a:extLst>
              <a:ext uri="{28A0092B-C50C-407E-A947-70E740481C1C}">
                <a14:useLocalDpi xmlns:a14="http://schemas.microsoft.com/office/drawing/2010/main" val="0"/>
              </a:ext>
            </a:extLst>
          </a:blip>
          <a:srcRect l="4598" t="4089" r="4980" b="3401"/>
          <a:stretch/>
        </p:blipFill>
        <p:spPr bwMode="auto">
          <a:xfrm>
            <a:off x="5829300" y="2990851"/>
            <a:ext cx="2304569"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04017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Publisher/Provider</a:t>
            </a:r>
            <a:endParaRPr lang="en-US" dirty="0"/>
          </a:p>
        </p:txBody>
      </p:sp>
      <p:pic>
        <p:nvPicPr>
          <p:cNvPr id="3074" name="Picture 2" descr="http://1.bp.blogspot.com/-lRgz-IWzY5k/T6LAGWnm3OI/AAAAAAAAADM/LpLSrvXB6SM/s1600/ebrary.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8050" y="3076383"/>
            <a:ext cx="1539875" cy="142627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encrypted-tbn3.google.com/images?q=tbn:ANd9GcT6cupGjm1udZm8byR46_Qg0NPyNtJo9Lk5wfAFGxja4TL2N5XvZ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2862" y="4533911"/>
            <a:ext cx="1835150" cy="9175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scottlibrary.org/images/Logos_&amp;_Misc/Overdrive_Logo.gif"/>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5260" b="32370"/>
          <a:stretch/>
        </p:blipFill>
        <p:spPr bwMode="auto">
          <a:xfrm>
            <a:off x="127000" y="2498680"/>
            <a:ext cx="2825750" cy="68688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www.kinderlibrary.ac.nz/files/images/ebook%20branding/EBL-logo-long-web-tag-copy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3125" y="5646737"/>
            <a:ext cx="2936875" cy="725819"/>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www.myilibrary.com/Images/myilib_B2B_491X42_hi-res.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95663" y="4352745"/>
            <a:ext cx="2871788" cy="55283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http://iphonespring2011.crowdvine.com/attachments/0001/5522/Safari_Logo_January_201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67114" y="2823074"/>
            <a:ext cx="2090504" cy="764648"/>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http://www.ic2011.medicres.com/UserFiles/Image/wiley-blackwell_logo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7649" y="5546554"/>
            <a:ext cx="1177925" cy="1169113"/>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http://contraalliance.com/alliancecommand/wp-content/uploads/2010/11/Ingram_Book.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38849" y="5498928"/>
            <a:ext cx="1828800" cy="666751"/>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http://pages.knovel.com/rs/knovel/images/knovel_logo_1024x768.gif"/>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53199" y="2223879"/>
            <a:ext cx="2416175" cy="549602"/>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http://paleolim.org/ips2012/wp-content/uploads/2012/02/springer_logo.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17264" y="3193485"/>
            <a:ext cx="2471970" cy="674174"/>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descr="http://sunyla2011.files.wordpress.com/2011/05/elsevierlogo3602.gi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861334" y="3887504"/>
            <a:ext cx="1286625" cy="142081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14">
            <a:duotone>
              <a:prstClr val="black"/>
              <a:schemeClr val="accent1">
                <a:tint val="45000"/>
                <a:satMod val="400000"/>
              </a:schemeClr>
            </a:duotone>
            <a:extLst>
              <a:ext uri="{BEBA8EAE-BF5A-486C-A8C5-ECC9F3942E4B}">
                <a14:imgProps xmlns:a14="http://schemas.microsoft.com/office/drawing/2010/main">
                  <a14:imgLayer r:embed="rId15">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spTree>
    <p:extLst>
      <p:ext uri="{BB962C8B-B14F-4D97-AF65-F5344CB8AC3E}">
        <p14:creationId xmlns:p14="http://schemas.microsoft.com/office/powerpoint/2010/main" val="2314813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Download</a:t>
            </a:r>
            <a:br>
              <a:rPr lang="en-US" dirty="0" smtClean="0"/>
            </a:br>
            <a:r>
              <a:rPr lang="en-US" dirty="0" smtClean="0"/>
              <a:t>to your Computer</a:t>
            </a:r>
            <a:endParaRPr lang="en-US" dirty="0"/>
          </a:p>
        </p:txBody>
      </p:sp>
      <p:sp>
        <p:nvSpPr>
          <p:cNvPr id="3" name="Content Placeholder 2"/>
          <p:cNvSpPr>
            <a:spLocks noGrp="1"/>
          </p:cNvSpPr>
          <p:nvPr>
            <p:ph idx="1"/>
          </p:nvPr>
        </p:nvSpPr>
        <p:spPr/>
        <p:txBody>
          <a:bodyPr/>
          <a:lstStyle/>
          <a:p>
            <a:r>
              <a:rPr lang="en-US" dirty="0" smtClean="0"/>
              <a:t>Download Adobe Digital Editions</a:t>
            </a:r>
          </a:p>
          <a:p>
            <a:pPr lvl="1"/>
            <a:r>
              <a:rPr lang="en-US" dirty="0" smtClean="0"/>
              <a:t>Sign into your Adobe account</a:t>
            </a:r>
          </a:p>
          <a:p>
            <a:r>
              <a:rPr lang="en-US" dirty="0" smtClean="0"/>
              <a:t>Find your book in </a:t>
            </a:r>
            <a:r>
              <a:rPr lang="en-US" dirty="0" err="1" smtClean="0"/>
              <a:t>Ebrary</a:t>
            </a:r>
            <a:r>
              <a:rPr lang="en-US" dirty="0" smtClean="0"/>
              <a:t> or </a:t>
            </a:r>
            <a:r>
              <a:rPr lang="en-US" dirty="0" err="1" smtClean="0"/>
              <a:t>EbscoBooks</a:t>
            </a:r>
            <a:endParaRPr lang="en-US" dirty="0" smtClean="0"/>
          </a:p>
          <a:p>
            <a:pPr lvl="1"/>
            <a:r>
              <a:rPr lang="en-US" dirty="0" smtClean="0"/>
              <a:t>Sign into your </a:t>
            </a:r>
            <a:r>
              <a:rPr lang="en-US" dirty="0" err="1" smtClean="0"/>
              <a:t>Ebrary</a:t>
            </a:r>
            <a:r>
              <a:rPr lang="en-US" dirty="0" smtClean="0"/>
              <a:t> or </a:t>
            </a:r>
            <a:r>
              <a:rPr lang="en-US" dirty="0" err="1" smtClean="0"/>
              <a:t>Ebsco</a:t>
            </a:r>
            <a:r>
              <a:rPr lang="en-US" dirty="0" smtClean="0"/>
              <a:t> account</a:t>
            </a:r>
          </a:p>
          <a:p>
            <a:r>
              <a:rPr lang="en-US" dirty="0" smtClean="0"/>
              <a:t>Click on Download</a:t>
            </a:r>
          </a:p>
          <a:p>
            <a:r>
              <a:rPr lang="en-US" dirty="0" smtClean="0"/>
              <a:t>Open the download in Adobe Digital Editions</a:t>
            </a:r>
            <a:endParaRPr lang="en-US" dirty="0"/>
          </a:p>
          <a:p>
            <a:endParaRPr lang="en-US" dirty="0"/>
          </a:p>
        </p:txBody>
      </p:sp>
      <p:pic>
        <p:nvPicPr>
          <p:cNvPr id="4" name="Picture 3"/>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spTree>
    <p:extLst>
      <p:ext uri="{BB962C8B-B14F-4D97-AF65-F5344CB8AC3E}">
        <p14:creationId xmlns:p14="http://schemas.microsoft.com/office/powerpoint/2010/main" val="4043827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Transfer</a:t>
            </a:r>
            <a:br>
              <a:rPr lang="en-US" dirty="0" smtClean="0"/>
            </a:br>
            <a:r>
              <a:rPr lang="en-US" dirty="0" smtClean="0"/>
              <a:t>to an E-reader</a:t>
            </a:r>
            <a:endParaRPr lang="en-US" dirty="0"/>
          </a:p>
        </p:txBody>
      </p:sp>
      <p:sp>
        <p:nvSpPr>
          <p:cNvPr id="3" name="Content Placeholder 2"/>
          <p:cNvSpPr>
            <a:spLocks noGrp="1"/>
          </p:cNvSpPr>
          <p:nvPr>
            <p:ph idx="1"/>
          </p:nvPr>
        </p:nvSpPr>
        <p:spPr/>
        <p:txBody>
          <a:bodyPr/>
          <a:lstStyle/>
          <a:p>
            <a:r>
              <a:rPr lang="en-US" dirty="0" smtClean="0"/>
              <a:t>Connect E-Reader to computer</a:t>
            </a:r>
          </a:p>
          <a:p>
            <a:r>
              <a:rPr lang="en-US" dirty="0" smtClean="0"/>
              <a:t>Open up Adobe Digital Editions</a:t>
            </a:r>
          </a:p>
          <a:p>
            <a:r>
              <a:rPr lang="en-US" dirty="0" smtClean="0"/>
              <a:t>Drag book to E-Reader library</a:t>
            </a:r>
          </a:p>
          <a:p>
            <a:r>
              <a:rPr lang="en-US" dirty="0" smtClean="0"/>
              <a:t>Disconnect E-Reader</a:t>
            </a:r>
          </a:p>
          <a:p>
            <a:r>
              <a:rPr lang="en-US" dirty="0" smtClean="0"/>
              <a:t>Open E-book in E-Reader</a:t>
            </a:r>
          </a:p>
          <a:p>
            <a:pPr lvl="1"/>
            <a:r>
              <a:rPr lang="en-US" dirty="0" err="1" smtClean="0"/>
              <a:t>Library</a:t>
            </a:r>
            <a:r>
              <a:rPr lang="en-US" dirty="0" err="1" smtClean="0">
                <a:sym typeface="Wingdings" pitchFamily="2" charset="2"/>
              </a:rPr>
              <a:t>My</a:t>
            </a:r>
            <a:r>
              <a:rPr lang="en-US" dirty="0" smtClean="0">
                <a:sym typeface="Wingdings" pitchFamily="2" charset="2"/>
              </a:rPr>
              <a:t> </a:t>
            </a:r>
            <a:r>
              <a:rPr lang="en-US" dirty="0" err="1" smtClean="0">
                <a:sym typeface="Wingdings" pitchFamily="2" charset="2"/>
              </a:rPr>
              <a:t>StuffMy</a:t>
            </a:r>
            <a:r>
              <a:rPr lang="en-US" dirty="0" smtClean="0">
                <a:sym typeface="Wingdings" pitchFamily="2" charset="2"/>
              </a:rPr>
              <a:t> </a:t>
            </a:r>
            <a:r>
              <a:rPr lang="en-US" dirty="0" err="1" smtClean="0">
                <a:sym typeface="Wingdings" pitchFamily="2" charset="2"/>
              </a:rPr>
              <a:t>NookDigital</a:t>
            </a:r>
            <a:r>
              <a:rPr lang="en-US" dirty="0" smtClean="0">
                <a:sym typeface="Wingdings" pitchFamily="2" charset="2"/>
              </a:rPr>
              <a:t> Editions</a:t>
            </a:r>
            <a:endParaRPr lang="en-US" dirty="0" smtClean="0"/>
          </a:p>
          <a:p>
            <a:endParaRPr lang="en-US" dirty="0"/>
          </a:p>
        </p:txBody>
      </p:sp>
      <p:pic>
        <p:nvPicPr>
          <p:cNvPr id="4" name="Picture 3"/>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spTree>
    <p:extLst>
      <p:ext uri="{BB962C8B-B14F-4D97-AF65-F5344CB8AC3E}">
        <p14:creationId xmlns:p14="http://schemas.microsoft.com/office/powerpoint/2010/main" val="32208304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How to </a:t>
            </a:r>
            <a:r>
              <a:rPr lang="en-US" dirty="0" err="1" smtClean="0"/>
              <a:t>Sideload</a:t>
            </a:r>
            <a:r>
              <a:rPr lang="en-US" dirty="0" smtClean="0"/>
              <a:t/>
            </a:r>
            <a:br>
              <a:rPr lang="en-US" dirty="0" smtClean="0"/>
            </a:br>
            <a:r>
              <a:rPr lang="en-US" dirty="0" smtClean="0"/>
              <a:t>to an </a:t>
            </a:r>
            <a:r>
              <a:rPr lang="en-US" dirty="0" err="1" smtClean="0"/>
              <a:t>iPad</a:t>
            </a:r>
            <a:r>
              <a:rPr lang="en-US" dirty="0" smtClean="0"/>
              <a:t> </a:t>
            </a:r>
            <a:endParaRPr lang="en-US" dirty="0"/>
          </a:p>
        </p:txBody>
      </p:sp>
      <p:sp>
        <p:nvSpPr>
          <p:cNvPr id="6" name="Content Placeholder 5"/>
          <p:cNvSpPr>
            <a:spLocks noGrp="1"/>
          </p:cNvSpPr>
          <p:nvPr>
            <p:ph idx="1"/>
          </p:nvPr>
        </p:nvSpPr>
        <p:spPr/>
        <p:txBody>
          <a:bodyPr>
            <a:normAutofit/>
          </a:bodyPr>
          <a:lstStyle/>
          <a:p>
            <a:pPr>
              <a:spcBef>
                <a:spcPts val="600"/>
              </a:spcBef>
            </a:pPr>
            <a:r>
              <a:rPr lang="en-US" dirty="0" smtClean="0"/>
              <a:t>Pair your </a:t>
            </a:r>
            <a:r>
              <a:rPr lang="en-US" dirty="0" err="1" smtClean="0"/>
              <a:t>iPad</a:t>
            </a:r>
            <a:r>
              <a:rPr lang="en-US" dirty="0" smtClean="0"/>
              <a:t> with your computer</a:t>
            </a:r>
          </a:p>
          <a:p>
            <a:pPr>
              <a:lnSpc>
                <a:spcPct val="120000"/>
              </a:lnSpc>
              <a:spcBef>
                <a:spcPts val="600"/>
              </a:spcBef>
            </a:pPr>
            <a:r>
              <a:rPr lang="en-US" dirty="0" smtClean="0"/>
              <a:t>Open up iTunes</a:t>
            </a:r>
          </a:p>
          <a:p>
            <a:pPr>
              <a:spcBef>
                <a:spcPts val="600"/>
              </a:spcBef>
            </a:pPr>
            <a:r>
              <a:rPr lang="en-US" dirty="0" smtClean="0"/>
              <a:t>Click on your </a:t>
            </a:r>
            <a:r>
              <a:rPr lang="en-US" dirty="0" err="1" smtClean="0"/>
              <a:t>iPad</a:t>
            </a:r>
            <a:r>
              <a:rPr lang="en-US" dirty="0" smtClean="0"/>
              <a:t> under Devices</a:t>
            </a:r>
          </a:p>
          <a:p>
            <a:pPr>
              <a:spcBef>
                <a:spcPts val="600"/>
              </a:spcBef>
            </a:pPr>
            <a:r>
              <a:rPr lang="en-US" dirty="0" err="1" smtClean="0"/>
              <a:t>Goto</a:t>
            </a:r>
            <a:r>
              <a:rPr lang="en-US" dirty="0" smtClean="0"/>
              <a:t> the Apps menu at the top</a:t>
            </a:r>
          </a:p>
          <a:p>
            <a:pPr>
              <a:spcBef>
                <a:spcPts val="600"/>
              </a:spcBef>
            </a:pPr>
            <a:r>
              <a:rPr lang="en-US" dirty="0" smtClean="0"/>
              <a:t>Scroll down to the bottom of the page</a:t>
            </a:r>
          </a:p>
          <a:p>
            <a:pPr>
              <a:spcBef>
                <a:spcPts val="600"/>
              </a:spcBef>
            </a:pPr>
            <a:r>
              <a:rPr lang="en-US" dirty="0" smtClean="0"/>
              <a:t>Click on the App you would like to use to read</a:t>
            </a:r>
          </a:p>
          <a:p>
            <a:pPr>
              <a:spcBef>
                <a:spcPts val="600"/>
              </a:spcBef>
            </a:pPr>
            <a:r>
              <a:rPr lang="en-US" dirty="0" smtClean="0"/>
              <a:t>Click Add</a:t>
            </a:r>
          </a:p>
          <a:p>
            <a:pPr>
              <a:spcBef>
                <a:spcPts val="600"/>
              </a:spcBef>
            </a:pPr>
            <a:r>
              <a:rPr lang="en-US" dirty="0" smtClean="0"/>
              <a:t>Navigate to the e-book you want to </a:t>
            </a:r>
            <a:r>
              <a:rPr lang="en-US" dirty="0" err="1" smtClean="0"/>
              <a:t>sideload</a:t>
            </a:r>
            <a:endParaRPr lang="en-US" dirty="0" smtClean="0"/>
          </a:p>
          <a:p>
            <a:pPr>
              <a:spcBef>
                <a:spcPts val="600"/>
              </a:spcBef>
            </a:pPr>
            <a:r>
              <a:rPr lang="en-US" dirty="0" smtClean="0"/>
              <a:t>Open e-book in your app</a:t>
            </a:r>
            <a:endParaRPr lang="en-US" dirty="0"/>
          </a:p>
        </p:txBody>
      </p:sp>
      <p:pic>
        <p:nvPicPr>
          <p:cNvPr id="7" name="Picture 6"/>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spTree>
    <p:extLst>
      <p:ext uri="{BB962C8B-B14F-4D97-AF65-F5344CB8AC3E}">
        <p14:creationId xmlns:p14="http://schemas.microsoft.com/office/powerpoint/2010/main" val="16494126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479665"/>
            <a:ext cx="9144000" cy="5378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Oval 2"/>
          <p:cNvSpPr/>
          <p:nvPr/>
        </p:nvSpPr>
        <p:spPr>
          <a:xfrm>
            <a:off x="4552950" y="2019300"/>
            <a:ext cx="400050" cy="2667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22611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sp>
        <p:nvSpPr>
          <p:cNvPr id="2" name="Title 1"/>
          <p:cNvSpPr>
            <a:spLocks noGrp="1"/>
          </p:cNvSpPr>
          <p:nvPr>
            <p:ph type="title"/>
          </p:nvPr>
        </p:nvSpPr>
        <p:spPr/>
        <p:txBody>
          <a:bodyPr/>
          <a:lstStyle/>
          <a:p>
            <a:endParaRPr lang="en-US"/>
          </a:p>
        </p:txBody>
      </p:sp>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449811"/>
            <a:ext cx="9144000" cy="5408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71993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sp>
        <p:nvSpPr>
          <p:cNvPr id="2" name="Title 1"/>
          <p:cNvSpPr>
            <a:spLocks noGrp="1"/>
          </p:cNvSpPr>
          <p:nvPr>
            <p:ph type="title"/>
          </p:nvPr>
        </p:nvSpPr>
        <p:spPr/>
        <p:txBody>
          <a:bodyPr/>
          <a:lstStyle/>
          <a:p>
            <a:endParaRPr lang="en-US"/>
          </a:p>
        </p:txBody>
      </p:sp>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460036"/>
            <a:ext cx="9144000" cy="5397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nvSpPr>
        <p:spPr>
          <a:xfrm>
            <a:off x="1771650" y="3714750"/>
            <a:ext cx="2609850" cy="6667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57754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sp>
        <p:nvSpPr>
          <p:cNvPr id="2" name="Title 1"/>
          <p:cNvSpPr>
            <a:spLocks noGrp="1"/>
          </p:cNvSpPr>
          <p:nvPr>
            <p:ph type="title"/>
          </p:nvPr>
        </p:nvSpPr>
        <p:spPr/>
        <p:txBody>
          <a:bodyPr/>
          <a:lstStyle/>
          <a:p>
            <a:endParaRPr lang="en-US"/>
          </a:p>
        </p:txBody>
      </p:sp>
      <p:pic>
        <p:nvPicPr>
          <p:cNvPr id="819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487978"/>
            <a:ext cx="9144000" cy="5370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27709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sp>
        <p:nvSpPr>
          <p:cNvPr id="2" name="Title 1"/>
          <p:cNvSpPr>
            <a:spLocks noGrp="1"/>
          </p:cNvSpPr>
          <p:nvPr>
            <p:ph type="title"/>
          </p:nvPr>
        </p:nvSpPr>
        <p:spPr/>
        <p:txBody>
          <a:bodyPr/>
          <a:lstStyle/>
          <a:p>
            <a:endParaRPr lang="en-US"/>
          </a:p>
        </p:txBody>
      </p:sp>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483092"/>
            <a:ext cx="9144000" cy="537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a:xfrm>
            <a:off x="4191000" y="4495800"/>
            <a:ext cx="4705350" cy="3619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43681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a:t>
            </a:r>
            <a:r>
              <a:rPr lang="en-US" dirty="0" err="1" smtClean="0"/>
              <a:t>iPad</a:t>
            </a:r>
            <a:r>
              <a:rPr lang="en-US" dirty="0" smtClean="0"/>
              <a:t> Info</a:t>
            </a:r>
            <a:endParaRPr lang="en-US" dirty="0"/>
          </a:p>
        </p:txBody>
      </p:sp>
      <p:sp>
        <p:nvSpPr>
          <p:cNvPr id="3" name="Content Placeholder 2"/>
          <p:cNvSpPr>
            <a:spLocks noGrp="1"/>
          </p:cNvSpPr>
          <p:nvPr>
            <p:ph idx="1"/>
          </p:nvPr>
        </p:nvSpPr>
        <p:spPr/>
        <p:txBody>
          <a:bodyPr/>
          <a:lstStyle/>
          <a:p>
            <a:r>
              <a:rPr lang="en-US" dirty="0" err="1" smtClean="0"/>
              <a:t>Ebrary</a:t>
            </a:r>
            <a:r>
              <a:rPr lang="en-US" dirty="0" smtClean="0"/>
              <a:t> App</a:t>
            </a:r>
          </a:p>
          <a:p>
            <a:pPr lvl="1"/>
            <a:r>
              <a:rPr lang="en-US" dirty="0" smtClean="0"/>
              <a:t>Associates you with library</a:t>
            </a:r>
          </a:p>
          <a:p>
            <a:pPr lvl="1"/>
            <a:r>
              <a:rPr lang="en-US" dirty="0" smtClean="0"/>
              <a:t>Can search and download directly</a:t>
            </a:r>
          </a:p>
          <a:p>
            <a:pPr lvl="1"/>
            <a:r>
              <a:rPr lang="en-US" dirty="0" smtClean="0"/>
              <a:t>Can also read </a:t>
            </a:r>
            <a:r>
              <a:rPr lang="en-US" dirty="0" err="1" smtClean="0"/>
              <a:t>sideloaded</a:t>
            </a:r>
            <a:r>
              <a:rPr lang="en-US" dirty="0" smtClean="0"/>
              <a:t> books</a:t>
            </a:r>
          </a:p>
          <a:p>
            <a:r>
              <a:rPr lang="en-US" dirty="0" smtClean="0"/>
              <a:t>Download using Safari from library website</a:t>
            </a:r>
          </a:p>
          <a:p>
            <a:pPr lvl="1"/>
            <a:r>
              <a:rPr lang="en-US" dirty="0" smtClean="0"/>
              <a:t>Can choose what reader to use</a:t>
            </a:r>
          </a:p>
        </p:txBody>
      </p:sp>
      <p:pic>
        <p:nvPicPr>
          <p:cNvPr id="4" name="Picture 3"/>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spTree>
    <p:extLst>
      <p:ext uri="{BB962C8B-B14F-4D97-AF65-F5344CB8AC3E}">
        <p14:creationId xmlns:p14="http://schemas.microsoft.com/office/powerpoint/2010/main" val="39698549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Covered</a:t>
            </a:r>
            <a:endParaRPr lang="en-US" dirty="0"/>
          </a:p>
        </p:txBody>
      </p:sp>
      <p:sp>
        <p:nvSpPr>
          <p:cNvPr id="3" name="Content Placeholder 2"/>
          <p:cNvSpPr>
            <a:spLocks noGrp="1"/>
          </p:cNvSpPr>
          <p:nvPr>
            <p:ph idx="1"/>
          </p:nvPr>
        </p:nvSpPr>
        <p:spPr/>
        <p:txBody>
          <a:bodyPr>
            <a:normAutofit/>
          </a:bodyPr>
          <a:lstStyle/>
          <a:p>
            <a:r>
              <a:rPr lang="en-US" dirty="0"/>
              <a:t>Safari</a:t>
            </a:r>
          </a:p>
          <a:p>
            <a:pPr lvl="1"/>
            <a:r>
              <a:rPr lang="en-US" dirty="0"/>
              <a:t>Can only read Safari </a:t>
            </a:r>
            <a:r>
              <a:rPr lang="en-US" dirty="0" smtClean="0"/>
              <a:t>books</a:t>
            </a:r>
          </a:p>
          <a:p>
            <a:r>
              <a:rPr lang="en-US" dirty="0" smtClean="0"/>
              <a:t>Over Drive</a:t>
            </a:r>
          </a:p>
          <a:p>
            <a:pPr lvl="1"/>
            <a:r>
              <a:rPr lang="en-US" dirty="0" smtClean="0"/>
              <a:t>E-Reader and computer the same</a:t>
            </a:r>
          </a:p>
          <a:p>
            <a:pPr lvl="1"/>
            <a:r>
              <a:rPr lang="en-US" dirty="0" smtClean="0"/>
              <a:t>App allows you to search  a library and directly download</a:t>
            </a:r>
          </a:p>
          <a:p>
            <a:r>
              <a:rPr lang="en-US" dirty="0" smtClean="0"/>
              <a:t>Android apps</a:t>
            </a:r>
            <a:endParaRPr lang="en-US" dirty="0"/>
          </a:p>
        </p:txBody>
      </p:sp>
      <p:pic>
        <p:nvPicPr>
          <p:cNvPr id="4" name="Picture 3"/>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ackgroundRemoval t="10000" b="90000" l="10000" r="90000">
                        <a14:foregroundMark x1="14236" y1="78611" x2="28588" y2="78333"/>
                        <a14:foregroundMark x1="28704" y1="30556" x2="28704" y2="30556"/>
                        <a14:foregroundMark x1="28704" y1="30556" x2="28819" y2="78333"/>
                        <a14:foregroundMark x1="14120" y1="78611" x2="14120" y2="30556"/>
                        <a14:foregroundMark x1="14352" y1="30556" x2="15394" y2="26944"/>
                        <a14:foregroundMark x1="16088" y1="26111" x2="16088" y2="26111"/>
                        <a14:foregroundMark x1="17477" y1="23333" x2="17477" y2="23333"/>
                        <a14:foregroundMark x1="18750" y1="22778" x2="18750" y2="22778"/>
                        <a14:foregroundMark x1="19792" y1="21944" x2="19792" y2="21944"/>
                        <a14:foregroundMark x1="20718" y1="21667" x2="20718" y2="21667"/>
                        <a14:foregroundMark x1="22454" y1="21667" x2="22454" y2="21667"/>
                        <a14:foregroundMark x1="24074" y1="22500" x2="24074" y2="22500"/>
                        <a14:foregroundMark x1="25347" y1="23611" x2="25347" y2="23611"/>
                        <a14:foregroundMark x1="26620" y1="25278" x2="26620" y2="25278"/>
                        <a14:foregroundMark x1="27662" y1="27778" x2="27662" y2="27778"/>
                        <a14:foregroundMark x1="28704" y1="30833" x2="28704" y2="30833"/>
                      </a14:backgroundRemoval>
                    </a14:imgEffect>
                  </a14:imgLayer>
                </a14:imgProps>
              </a:ext>
              <a:ext uri="{28A0092B-C50C-407E-A947-70E740481C1C}">
                <a14:useLocalDpi xmlns:a14="http://schemas.microsoft.com/office/drawing/2010/main" val="0"/>
              </a:ext>
            </a:extLst>
          </a:blip>
          <a:srcRect l="13129" t="20067" r="69999" b="19486"/>
          <a:stretch/>
        </p:blipFill>
        <p:spPr>
          <a:xfrm>
            <a:off x="425354" y="114299"/>
            <a:ext cx="984346" cy="1469325"/>
          </a:xfrm>
          <a:prstGeom prst="rect">
            <a:avLst/>
          </a:prstGeom>
        </p:spPr>
      </p:pic>
    </p:spTree>
    <p:extLst>
      <p:ext uri="{BB962C8B-B14F-4D97-AF65-F5344CB8AC3E}">
        <p14:creationId xmlns:p14="http://schemas.microsoft.com/office/powerpoint/2010/main" val="4234896667"/>
      </p:ext>
    </p:extLst>
  </p:cSld>
  <p:clrMapOvr>
    <a:masterClrMapping/>
  </p:clrMapOvr>
  <p:timing>
    <p:tnLst>
      <p:par>
        <p:cTn id="1" dur="indefinite" restart="never" nodeType="tmRoot"/>
      </p:par>
    </p:tnLst>
  </p:timing>
</p:sld>
</file>

<file path=ppt/theme/theme1.xml><?xml version="1.0" encoding="utf-8"?>
<a:theme xmlns:a="http://schemas.openxmlformats.org/drawingml/2006/main" name="Mod">
  <a:themeElements>
    <a:clrScheme name="Mod">
      <a:dk1>
        <a:sysClr val="windowText" lastClr="000000"/>
      </a:dk1>
      <a:lt1>
        <a:sysClr val="window" lastClr="FFFFFF"/>
      </a:lt1>
      <a:dk2>
        <a:srgbClr val="065218"/>
      </a:dk2>
      <a:lt2>
        <a:srgbClr val="EDF3AE"/>
      </a:lt2>
      <a:accent1>
        <a:srgbClr val="8FCB17"/>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Mod">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od">
      <a:fillStyleLst>
        <a:solidFill>
          <a:schemeClr val="phClr"/>
        </a:solidFill>
        <a:solidFill>
          <a:schemeClr val="phClr">
            <a:tint val="80000"/>
          </a:schemeClr>
        </a:solidFill>
        <a:solidFill>
          <a:schemeClr val="phClr">
            <a:shade val="30000"/>
            <a:satMod val="150000"/>
          </a:schemeClr>
        </a:solidFill>
      </a:fillStyleLst>
      <a:lnStyleLst>
        <a:ln w="9525" cap="flat" cmpd="sng" algn="ctr">
          <a:solidFill>
            <a:schemeClr val="phClr">
              <a:tint val="90000"/>
              <a:satMod val="105000"/>
            </a:schemeClr>
          </a:solidFill>
          <a:prstDash val="solid"/>
        </a:ln>
        <a:ln w="50800" cap="flat" cmpd="sng" algn="ctr">
          <a:solidFill>
            <a:schemeClr val="phClr">
              <a:tint val="90000"/>
            </a:schemeClr>
          </a:solidFill>
          <a:prstDash val="solid"/>
        </a:ln>
        <a:ln w="76200" cap="flat" cmpd="dbl" algn="ctr">
          <a:solidFill>
            <a:schemeClr val="phClr">
              <a:tint val="90000"/>
            </a:schemeClr>
          </a:solidFill>
          <a:prstDash val="solid"/>
        </a:ln>
      </a:lnStyleLst>
      <a:effectStyleLst>
        <a:effectStyle>
          <a:effectLst/>
        </a:effectStyle>
        <a:effectStyle>
          <a:effectLst>
            <a:outerShdw blurRad="76200" dist="25400" dir="5400000" sx="101000" sy="101000" rotWithShape="0">
              <a:srgbClr val="000000">
                <a:alpha val="50000"/>
              </a:srgbClr>
            </a:outerShdw>
          </a:effectLst>
        </a:effectStyle>
        <a:effectStyle>
          <a:effectLst>
            <a:outerShdw blurRad="76200" dist="50800" dir="5400000" sx="101000" sy="101000" rotWithShape="0">
              <a:srgbClr val="000000">
                <a:alpha val="50000"/>
              </a:srgbClr>
            </a:outerShdw>
            <a:reflection blurRad="12700" stA="30000" endPos="30000" dist="50800" dir="5400000" sy="-100000" rotWithShape="0"/>
          </a:effectLst>
          <a:scene3d>
            <a:camera prst="orthographicFront">
              <a:rot lat="0" lon="0" rev="0"/>
            </a:camera>
            <a:lightRig rig="twoPt" dir="t">
              <a:rot lat="0" lon="0" rev="5400000"/>
            </a:lightRig>
          </a:scene3d>
          <a:sp3d prstMaterial="softmetal">
            <a:bevelT w="63500" h="25400" prst="coolSlant"/>
          </a:sp3d>
        </a:effectStyle>
      </a:effectStyleLst>
      <a:bgFillStyleLst>
        <a:solidFill>
          <a:schemeClr val="phClr">
            <a:satMod val="125000"/>
          </a:schemeClr>
        </a:solidFill>
        <a:solidFill>
          <a:schemeClr val="phClr">
            <a:shade val="30000"/>
            <a:satMod val="150000"/>
          </a:schemeClr>
        </a:solidFill>
        <a:gradFill>
          <a:gsLst>
            <a:gs pos="0">
              <a:schemeClr val="phClr">
                <a:tint val="100000"/>
                <a:shade val="80000"/>
                <a:satMod val="135000"/>
              </a:schemeClr>
            </a:gs>
            <a:gs pos="55000">
              <a:schemeClr val="phClr">
                <a:tint val="70000"/>
                <a:shade val="100000"/>
                <a:satMod val="150000"/>
              </a:schemeClr>
            </a:gs>
            <a:gs pos="100000">
              <a:schemeClr val="phClr">
                <a:tint val="70000"/>
                <a:shade val="100000"/>
                <a:satMod val="15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Template>
  <TotalTime>243</TotalTime>
  <Words>1227</Words>
  <Application>Microsoft Office PowerPoint</Application>
  <PresentationFormat>On-screen Show (4:3)</PresentationFormat>
  <Paragraphs>122</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Mod</vt:lpstr>
      <vt:lpstr>Downloading Library E-Books</vt:lpstr>
      <vt:lpstr>PowerPoint Presentation</vt:lpstr>
      <vt:lpstr>Format</vt:lpstr>
      <vt:lpstr>Device</vt:lpstr>
      <vt:lpstr>Digital Rights Management</vt:lpstr>
      <vt:lpstr>Publisher/Provider</vt:lpstr>
      <vt:lpstr>How to Download to your Computer</vt:lpstr>
      <vt:lpstr>How to Transfer to an E-reader</vt:lpstr>
      <vt:lpstr>How to Sideload to an iPad </vt:lpstr>
      <vt:lpstr>PowerPoint Presentation</vt:lpstr>
      <vt:lpstr>PowerPoint Presentation</vt:lpstr>
      <vt:lpstr>PowerPoint Presentation</vt:lpstr>
      <vt:lpstr>PowerPoint Presentation</vt:lpstr>
      <vt:lpstr>PowerPoint Presentation</vt:lpstr>
      <vt:lpstr>Other iPad Info</vt:lpstr>
      <vt:lpstr>Not Covered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Downloading Library E-Books</dc:title>
  <dc:creator>Christina Chan-Park</dc:creator>
  <cp:lastModifiedBy>Administrator</cp:lastModifiedBy>
  <cp:revision>25</cp:revision>
  <cp:lastPrinted>2013-10-22T15:52:07Z</cp:lastPrinted>
  <dcterms:created xsi:type="dcterms:W3CDTF">2012-07-28T02:38:35Z</dcterms:created>
  <dcterms:modified xsi:type="dcterms:W3CDTF">2013-10-22T15:52:17Z</dcterms:modified>
</cp:coreProperties>
</file>